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4"/>
  </p:notesMasterIdLst>
  <p:handoutMasterIdLst>
    <p:handoutMasterId r:id="rId35"/>
  </p:handoutMasterIdLst>
  <p:sldIdLst>
    <p:sldId id="384" r:id="rId2"/>
    <p:sldId id="396" r:id="rId3"/>
    <p:sldId id="258" r:id="rId4"/>
    <p:sldId id="394" r:id="rId5"/>
    <p:sldId id="395" r:id="rId6"/>
    <p:sldId id="391" r:id="rId7"/>
    <p:sldId id="390" r:id="rId8"/>
    <p:sldId id="414" r:id="rId9"/>
    <p:sldId id="415" r:id="rId10"/>
    <p:sldId id="386" r:id="rId11"/>
    <p:sldId id="388" r:id="rId12"/>
    <p:sldId id="389" r:id="rId13"/>
    <p:sldId id="399" r:id="rId14"/>
    <p:sldId id="400" r:id="rId15"/>
    <p:sldId id="401" r:id="rId16"/>
    <p:sldId id="402" r:id="rId17"/>
    <p:sldId id="403" r:id="rId18"/>
    <p:sldId id="404" r:id="rId19"/>
    <p:sldId id="416" r:id="rId20"/>
    <p:sldId id="413" r:id="rId21"/>
    <p:sldId id="406" r:id="rId22"/>
    <p:sldId id="407" r:id="rId23"/>
    <p:sldId id="408" r:id="rId24"/>
    <p:sldId id="409" r:id="rId25"/>
    <p:sldId id="411" r:id="rId26"/>
    <p:sldId id="385" r:id="rId27"/>
    <p:sldId id="412" r:id="rId28"/>
    <p:sldId id="387" r:id="rId29"/>
    <p:sldId id="392" r:id="rId30"/>
    <p:sldId id="393" r:id="rId31"/>
    <p:sldId id="397" r:id="rId32"/>
    <p:sldId id="398" r:id="rId33"/>
  </p:sldIdLst>
  <p:sldSz cx="9144000" cy="6858000" type="screen4x3"/>
  <p:notesSz cx="6858000" cy="9144000"/>
  <p:kinsoku lang="ja-JP" invalStChars="、。，．・：；？！゛゜ヽヾゝゞ々ー’”）〕］｝〉》」』】°‰′″℃￠％ぁぃぅぇぉっゃゅょゎァィゥェォッャュョヮヵヶ!%),.:;?]}｡｣､･ｧｨｩｪｫｬｭｮｯｰﾞﾟ" invalEndChars="‘“（〔［｛〈《「『【￥＄$([\{｢￡"/>
  <p:defaultTextStyle>
    <a:defPPr>
      <a:defRPr lang="en-US"/>
    </a:defPPr>
    <a:lvl1pPr algn="ctr" rtl="0" eaLnBrk="0" fontAlgn="base" hangingPunct="0">
      <a:spcBef>
        <a:spcPct val="0"/>
      </a:spcBef>
      <a:spcAft>
        <a:spcPct val="0"/>
      </a:spcAft>
      <a:defRPr sz="2400" kern="1200">
        <a:solidFill>
          <a:srgbClr val="CF0E30"/>
        </a:solidFill>
        <a:latin typeface="Times" charset="0"/>
        <a:ea typeface="ＭＳ Ｐゴシック" charset="0"/>
        <a:cs typeface="ＭＳ Ｐゴシック" charset="0"/>
      </a:defRPr>
    </a:lvl1pPr>
    <a:lvl2pPr marL="457200" algn="ctr" rtl="0" eaLnBrk="0" fontAlgn="base" hangingPunct="0">
      <a:spcBef>
        <a:spcPct val="0"/>
      </a:spcBef>
      <a:spcAft>
        <a:spcPct val="0"/>
      </a:spcAft>
      <a:defRPr sz="2400" kern="1200">
        <a:solidFill>
          <a:srgbClr val="CF0E30"/>
        </a:solidFill>
        <a:latin typeface="Times" charset="0"/>
        <a:ea typeface="ＭＳ Ｐゴシック" charset="0"/>
        <a:cs typeface="ＭＳ Ｐゴシック" charset="0"/>
      </a:defRPr>
    </a:lvl2pPr>
    <a:lvl3pPr marL="914400" algn="ctr" rtl="0" eaLnBrk="0" fontAlgn="base" hangingPunct="0">
      <a:spcBef>
        <a:spcPct val="0"/>
      </a:spcBef>
      <a:spcAft>
        <a:spcPct val="0"/>
      </a:spcAft>
      <a:defRPr sz="2400" kern="1200">
        <a:solidFill>
          <a:srgbClr val="CF0E30"/>
        </a:solidFill>
        <a:latin typeface="Times" charset="0"/>
        <a:ea typeface="ＭＳ Ｐゴシック" charset="0"/>
        <a:cs typeface="ＭＳ Ｐゴシック" charset="0"/>
      </a:defRPr>
    </a:lvl3pPr>
    <a:lvl4pPr marL="1371600" algn="ctr" rtl="0" eaLnBrk="0" fontAlgn="base" hangingPunct="0">
      <a:spcBef>
        <a:spcPct val="0"/>
      </a:spcBef>
      <a:spcAft>
        <a:spcPct val="0"/>
      </a:spcAft>
      <a:defRPr sz="2400" kern="1200">
        <a:solidFill>
          <a:srgbClr val="CF0E30"/>
        </a:solidFill>
        <a:latin typeface="Times" charset="0"/>
        <a:ea typeface="ＭＳ Ｐゴシック" charset="0"/>
        <a:cs typeface="ＭＳ Ｐゴシック" charset="0"/>
      </a:defRPr>
    </a:lvl4pPr>
    <a:lvl5pPr marL="1828800" algn="ctr" rtl="0" eaLnBrk="0" fontAlgn="base" hangingPunct="0">
      <a:spcBef>
        <a:spcPct val="0"/>
      </a:spcBef>
      <a:spcAft>
        <a:spcPct val="0"/>
      </a:spcAft>
      <a:defRPr sz="2400" kern="1200">
        <a:solidFill>
          <a:srgbClr val="CF0E30"/>
        </a:solidFill>
        <a:latin typeface="Times" charset="0"/>
        <a:ea typeface="ＭＳ Ｐゴシック" charset="0"/>
        <a:cs typeface="ＭＳ Ｐゴシック" charset="0"/>
      </a:defRPr>
    </a:lvl5pPr>
    <a:lvl6pPr marL="2286000" algn="l" defTabSz="457200" rtl="0" eaLnBrk="1" latinLnBrk="0" hangingPunct="1">
      <a:defRPr sz="2400" kern="1200">
        <a:solidFill>
          <a:srgbClr val="CF0E30"/>
        </a:solidFill>
        <a:latin typeface="Times" charset="0"/>
        <a:ea typeface="ＭＳ Ｐゴシック" charset="0"/>
        <a:cs typeface="ＭＳ Ｐゴシック" charset="0"/>
      </a:defRPr>
    </a:lvl6pPr>
    <a:lvl7pPr marL="2743200" algn="l" defTabSz="457200" rtl="0" eaLnBrk="1" latinLnBrk="0" hangingPunct="1">
      <a:defRPr sz="2400" kern="1200">
        <a:solidFill>
          <a:srgbClr val="CF0E30"/>
        </a:solidFill>
        <a:latin typeface="Times" charset="0"/>
        <a:ea typeface="ＭＳ Ｐゴシック" charset="0"/>
        <a:cs typeface="ＭＳ Ｐゴシック" charset="0"/>
      </a:defRPr>
    </a:lvl7pPr>
    <a:lvl8pPr marL="3200400" algn="l" defTabSz="457200" rtl="0" eaLnBrk="1" latinLnBrk="0" hangingPunct="1">
      <a:defRPr sz="2400" kern="1200">
        <a:solidFill>
          <a:srgbClr val="CF0E30"/>
        </a:solidFill>
        <a:latin typeface="Times" charset="0"/>
        <a:ea typeface="ＭＳ Ｐゴシック" charset="0"/>
        <a:cs typeface="ＭＳ Ｐゴシック" charset="0"/>
      </a:defRPr>
    </a:lvl8pPr>
    <a:lvl9pPr marL="3657600" algn="l" defTabSz="457200" rtl="0" eaLnBrk="1" latinLnBrk="0" hangingPunct="1">
      <a:defRPr sz="2400" kern="1200">
        <a:solidFill>
          <a:srgbClr val="CF0E30"/>
        </a:solidFill>
        <a:latin typeface="Tim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3"/>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E01510"/>
    <a:srgbClr val="F9A9A7"/>
    <a:srgbClr val="EFB1EE"/>
    <a:srgbClr val="00CC99"/>
    <a:srgbClr val="EEC912"/>
    <a:srgbClr val="FFFF00"/>
    <a:srgbClr val="00CC6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0" d="100"/>
          <a:sy n="110" d="100"/>
        </p:scale>
        <p:origin x="1644" y="108"/>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42" d="100"/>
        <a:sy n="42" d="100"/>
      </p:scale>
      <p:origin x="0" y="0"/>
    </p:cViewPr>
  </p:sorterViewPr>
  <p:notesViewPr>
    <p:cSldViewPr snapToGrid="0">
      <p:cViewPr varScale="1">
        <p:scale>
          <a:sx n="57" d="100"/>
          <a:sy n="57" d="100"/>
        </p:scale>
        <p:origin x="-1344" y="-11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20863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14400" y="4343400"/>
            <a:ext cx="502920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5" name="Rectangle 3"/>
          <p:cNvSpPr>
            <a:spLocks noGrp="1" noRot="1" noChangeAspect="1" noChangeArrowheads="1" noTextEdit="1"/>
          </p:cNvSpPr>
          <p:nvPr>
            <p:ph type="sldImg" idx="2"/>
          </p:nvPr>
        </p:nvSpPr>
        <p:spPr bwMode="auto">
          <a:xfrm>
            <a:off x="1143000" y="685800"/>
            <a:ext cx="4572000" cy="3429000"/>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Tree>
    <p:extLst>
      <p:ext uri="{BB962C8B-B14F-4D97-AF65-F5344CB8AC3E}">
        <p14:creationId xmlns:p14="http://schemas.microsoft.com/office/powerpoint/2010/main" val="28870895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105" charset="0"/>
        <a:ea typeface="ＭＳ Ｐゴシック" pitchFamily="-65" charset="-128"/>
        <a:cs typeface="ＭＳ Ｐゴシック" pitchFamily="-65" charset="-128"/>
      </a:defRPr>
    </a:lvl1pPr>
    <a:lvl2pPr marL="4572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Shape 23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36" name="Shape 23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8730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txBox="1">
            <a:spLocks noGrp="1"/>
          </p:cNvSpPr>
          <p:nvPr>
            <p:ph type="body" idx="1"/>
          </p:nvPr>
        </p:nvSpPr>
        <p:spPr>
          <a:xfrm>
            <a:off x="685800" y="4343400"/>
            <a:ext cx="5486399" cy="4114800"/>
          </a:xfrm>
          <a:prstGeom prst="rect">
            <a:avLst/>
          </a:prstGeom>
          <a:noFill/>
          <a:ln>
            <a:noFill/>
          </a:ln>
        </p:spPr>
        <p:txBody>
          <a:bodyPr lIns="91425" tIns="91425" rIns="91425" bIns="91425" anchor="ctr" anchorCtr="0">
            <a:noAutofit/>
          </a:bodyPr>
          <a:lstStyle/>
          <a:p>
            <a:pPr lvl="0">
              <a:spcBef>
                <a:spcPts val="0"/>
              </a:spcBef>
              <a:buNone/>
            </a:pPr>
            <a:endParaRPr dirty="0"/>
          </a:p>
        </p:txBody>
      </p:sp>
      <p:sp>
        <p:nvSpPr>
          <p:cNvPr id="246" name="Shape 2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485515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A lot of gliders in 1 gaggle</a:t>
            </a:r>
          </a:p>
        </p:txBody>
      </p:sp>
    </p:spTree>
    <p:extLst>
      <p:ext uri="{BB962C8B-B14F-4D97-AF65-F5344CB8AC3E}">
        <p14:creationId xmlns:p14="http://schemas.microsoft.com/office/powerpoint/2010/main" val="2059648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Shape 54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7" name="Shape 5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Clr>
                <a:schemeClr val="dk1"/>
              </a:buClr>
              <a:buSzPct val="100000"/>
              <a:buFont typeface="Arial"/>
              <a:buNone/>
            </a:pPr>
            <a:r>
              <a:rPr lang="en"/>
              <a:t>Pilot number two is allowing the glider to cut into the turn. A small mistake that quickly becomes very dangerous. Never cut in a turn behind another glider.</a:t>
            </a:r>
          </a:p>
          <a:p>
            <a:pPr lvl="0" rtl="0">
              <a:spcBef>
                <a:spcPts val="0"/>
              </a:spcBef>
              <a:buNone/>
            </a:pPr>
            <a:r>
              <a:rPr lang="en">
                <a:solidFill>
                  <a:srgbClr val="B7B7B7"/>
                </a:solidFill>
              </a:rPr>
              <a:t>The purpose of these clips is as an instructional aid for situational awareness and as a base for flight safety discussions. The clips were made using the gliding simulator Condor Soaring.</a:t>
            </a:r>
          </a:p>
        </p:txBody>
      </p:sp>
    </p:spTree>
    <p:extLst>
      <p:ext uri="{BB962C8B-B14F-4D97-AF65-F5344CB8AC3E}">
        <p14:creationId xmlns:p14="http://schemas.microsoft.com/office/powerpoint/2010/main" val="27648848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
        <p:cNvGrpSpPr/>
        <p:nvPr/>
      </p:nvGrpSpPr>
      <p:grpSpPr>
        <a:xfrm>
          <a:off x="0" y="0"/>
          <a:ext cx="0" cy="0"/>
          <a:chOff x="0" y="0"/>
          <a:chExt cx="0" cy="0"/>
        </a:xfrm>
      </p:grpSpPr>
      <p:sp>
        <p:nvSpPr>
          <p:cNvPr id="554" name="Shape 55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5" name="Shape 5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17206274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Shape 56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2" name="Shape 5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dirty="0"/>
          </a:p>
        </p:txBody>
      </p:sp>
    </p:spTree>
    <p:extLst>
      <p:ext uri="{BB962C8B-B14F-4D97-AF65-F5344CB8AC3E}">
        <p14:creationId xmlns:p14="http://schemas.microsoft.com/office/powerpoint/2010/main" val="3492600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Shape 61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17" name="Shape 61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Clr>
                <a:schemeClr val="dk1"/>
              </a:buClr>
              <a:buSzPct val="100000"/>
              <a:buFont typeface="Arial"/>
              <a:buNone/>
            </a:pPr>
            <a:r>
              <a:rPr lang="en">
                <a:solidFill>
                  <a:schemeClr val="dk1"/>
                </a:solidFill>
              </a:rPr>
              <a:t>Sophisticated final glide computers are nearly universal these days. But simply installing good equipment isn’t enough – make sure you have considerable practice with the device you'll use in the contest. When determining your margins, take your experience and the nature of the terrain into account. Clearly, inexperienced pilots should plan conservative final glides. A surprising number of pilots seem willing to put blind faith in the numbers that their glide computer displays. This is a bad plan: when you're being told you need 800 feet to do the last 18 miles, it's time to be skeptical. Get in the habit of doing occasional cross-checks. The old rule of 5 miles per thousand feet (200‟ per mile) is a good way to check whether glide calculations make sense.</a:t>
            </a:r>
          </a:p>
        </p:txBody>
      </p:sp>
    </p:spTree>
    <p:extLst>
      <p:ext uri="{BB962C8B-B14F-4D97-AF65-F5344CB8AC3E}">
        <p14:creationId xmlns:p14="http://schemas.microsoft.com/office/powerpoint/2010/main" val="24236301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Shape 65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57" name="Shape 6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r>
              <a:rPr lang="en"/>
              <a:t>It can be rapid fire landings, plan to join the pattern, land long or short, get off the runway ASAP.</a:t>
            </a:r>
          </a:p>
        </p:txBody>
      </p:sp>
    </p:spTree>
    <p:extLst>
      <p:ext uri="{BB962C8B-B14F-4D97-AF65-F5344CB8AC3E}">
        <p14:creationId xmlns:p14="http://schemas.microsoft.com/office/powerpoint/2010/main" val="306890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1047129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73543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4419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4419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2098763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685800" y="1981200"/>
            <a:ext cx="7772400" cy="3048000"/>
          </a:xfrm>
        </p:spPr>
        <p:txBody>
          <a:bodyPr/>
          <a:lstStyle/>
          <a:p>
            <a:pPr lvl="0"/>
            <a:endParaRPr lang="en-US" noProof="0" smtClean="0"/>
          </a:p>
        </p:txBody>
      </p:sp>
    </p:spTree>
    <p:extLst>
      <p:ext uri="{BB962C8B-B14F-4D97-AF65-F5344CB8AC3E}">
        <p14:creationId xmlns:p14="http://schemas.microsoft.com/office/powerpoint/2010/main" val="11012261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Custom layout 3">
    <p:bg>
      <p:bgPr>
        <a:solidFill>
          <a:srgbClr val="FFFFFF"/>
        </a:solidFill>
        <a:effectLst/>
      </p:bgPr>
    </p:bg>
    <p:spTree>
      <p:nvGrpSpPr>
        <p:cNvPr id="1" name="Shape 103"/>
        <p:cNvGrpSpPr/>
        <p:nvPr/>
      </p:nvGrpSpPr>
      <p:grpSpPr>
        <a:xfrm>
          <a:off x="0" y="0"/>
          <a:ext cx="0" cy="0"/>
          <a:chOff x="0" y="0"/>
          <a:chExt cx="0" cy="0"/>
        </a:xfrm>
      </p:grpSpPr>
      <p:sp>
        <p:nvSpPr>
          <p:cNvPr id="104" name="Shape 104"/>
          <p:cNvSpPr/>
          <p:nvPr/>
        </p:nvSpPr>
        <p:spPr>
          <a:xfrm>
            <a:off x="0" y="0"/>
            <a:ext cx="9144000" cy="68580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105" name="Shape 105"/>
          <p:cNvSpPr/>
          <p:nvPr/>
        </p:nvSpPr>
        <p:spPr>
          <a:xfrm>
            <a:off x="-14" y="0"/>
            <a:ext cx="6472200" cy="2322000"/>
          </a:xfrm>
          <a:prstGeom prst="rect">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106" name="Shape 106"/>
          <p:cNvSpPr/>
          <p:nvPr/>
        </p:nvSpPr>
        <p:spPr>
          <a:xfrm rot="10800000">
            <a:off x="3991186" y="-92"/>
            <a:ext cx="1741500" cy="2322000"/>
          </a:xfrm>
          <a:prstGeom prst="flowChartDelay">
            <a:avLst/>
          </a:prstGeom>
          <a:solidFill>
            <a:srgbClr val="434343">
              <a:alpha val="45490"/>
            </a:srgbClr>
          </a:solidFill>
          <a:ln>
            <a:noFill/>
          </a:ln>
        </p:spPr>
        <p:txBody>
          <a:bodyPr lIns="91425" tIns="91425" rIns="91425" bIns="91425" anchor="ctr" anchorCtr="0">
            <a:noAutofit/>
          </a:bodyPr>
          <a:lstStyle/>
          <a:p>
            <a:pPr lvl="0">
              <a:spcBef>
                <a:spcPts val="0"/>
              </a:spcBef>
              <a:buNone/>
            </a:pPr>
            <a:endParaRPr dirty="0"/>
          </a:p>
        </p:txBody>
      </p:sp>
      <p:sp>
        <p:nvSpPr>
          <p:cNvPr id="107" name="Shape 107"/>
          <p:cNvSpPr/>
          <p:nvPr/>
        </p:nvSpPr>
        <p:spPr>
          <a:xfrm rot="10800000">
            <a:off x="4435464" y="-92"/>
            <a:ext cx="1741500" cy="2322000"/>
          </a:xfrm>
          <a:prstGeom prst="flowChartDelay">
            <a:avLst/>
          </a:prstGeom>
          <a:solidFill>
            <a:srgbClr val="666666">
              <a:alpha val="27840"/>
            </a:srgbClr>
          </a:solidFill>
          <a:ln>
            <a:noFill/>
          </a:ln>
        </p:spPr>
        <p:txBody>
          <a:bodyPr lIns="91425" tIns="91425" rIns="91425" bIns="91425" anchor="ctr" anchorCtr="0">
            <a:noAutofit/>
          </a:bodyPr>
          <a:lstStyle/>
          <a:p>
            <a:pPr lvl="0">
              <a:spcBef>
                <a:spcPts val="0"/>
              </a:spcBef>
              <a:buNone/>
            </a:pPr>
            <a:endParaRPr dirty="0"/>
          </a:p>
        </p:txBody>
      </p:sp>
      <p:sp>
        <p:nvSpPr>
          <p:cNvPr id="108" name="Shape 108"/>
          <p:cNvSpPr/>
          <p:nvPr/>
        </p:nvSpPr>
        <p:spPr>
          <a:xfrm rot="10800000">
            <a:off x="4863675" y="-92"/>
            <a:ext cx="1741500" cy="2322000"/>
          </a:xfrm>
          <a:prstGeom prst="flowChartDelay">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109" name="Shape 109"/>
          <p:cNvSpPr/>
          <p:nvPr/>
        </p:nvSpPr>
        <p:spPr>
          <a:xfrm>
            <a:off x="6551674" y="0"/>
            <a:ext cx="2592300" cy="23220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110" name="Shape 110"/>
          <p:cNvSpPr txBox="1">
            <a:spLocks noGrp="1"/>
          </p:cNvSpPr>
          <p:nvPr>
            <p:ph type="title"/>
          </p:nvPr>
        </p:nvSpPr>
        <p:spPr>
          <a:xfrm>
            <a:off x="324475" y="197633"/>
            <a:ext cx="3559500" cy="1831500"/>
          </a:xfrm>
          <a:prstGeom prst="rect">
            <a:avLst/>
          </a:prstGeom>
          <a:noFill/>
          <a:ln>
            <a:noFill/>
          </a:ln>
        </p:spPr>
        <p:txBody>
          <a:bodyPr lIns="91425" tIns="91425" rIns="91425" bIns="91425" anchor="b" anchorCtr="0"/>
          <a:lstStyle>
            <a:lvl1pPr lvl="0" algn="l">
              <a:lnSpc>
                <a:spcPct val="100000"/>
              </a:lnSpc>
              <a:spcBef>
                <a:spcPts val="0"/>
              </a:spcBef>
              <a:spcAft>
                <a:spcPts val="0"/>
              </a:spcAft>
              <a:buNone/>
              <a:defRPr sz="2800" b="1">
                <a:solidFill>
                  <a:srgbClr val="FFFFFF"/>
                </a:solidFill>
              </a:defRPr>
            </a:lvl1pPr>
            <a:lvl2pPr lvl="1" algn="l">
              <a:lnSpc>
                <a:spcPct val="100000"/>
              </a:lnSpc>
              <a:spcBef>
                <a:spcPts val="0"/>
              </a:spcBef>
              <a:spcAft>
                <a:spcPts val="0"/>
              </a:spcAft>
              <a:buNone/>
              <a:defRPr sz="2800" b="1">
                <a:solidFill>
                  <a:srgbClr val="FFFFFF"/>
                </a:solidFill>
              </a:defRPr>
            </a:lvl2pPr>
            <a:lvl3pPr lvl="2" algn="l">
              <a:lnSpc>
                <a:spcPct val="100000"/>
              </a:lnSpc>
              <a:spcBef>
                <a:spcPts val="0"/>
              </a:spcBef>
              <a:spcAft>
                <a:spcPts val="0"/>
              </a:spcAft>
              <a:buNone/>
              <a:defRPr sz="2800" b="1">
                <a:solidFill>
                  <a:srgbClr val="FFFFFF"/>
                </a:solidFill>
              </a:defRPr>
            </a:lvl3pPr>
            <a:lvl4pPr lvl="3" algn="l">
              <a:lnSpc>
                <a:spcPct val="100000"/>
              </a:lnSpc>
              <a:spcBef>
                <a:spcPts val="0"/>
              </a:spcBef>
              <a:spcAft>
                <a:spcPts val="0"/>
              </a:spcAft>
              <a:buNone/>
              <a:defRPr sz="2800" b="1">
                <a:solidFill>
                  <a:srgbClr val="FFFFFF"/>
                </a:solidFill>
              </a:defRPr>
            </a:lvl4pPr>
            <a:lvl5pPr lvl="4" algn="l">
              <a:lnSpc>
                <a:spcPct val="100000"/>
              </a:lnSpc>
              <a:spcBef>
                <a:spcPts val="0"/>
              </a:spcBef>
              <a:spcAft>
                <a:spcPts val="0"/>
              </a:spcAft>
              <a:buNone/>
              <a:defRPr sz="2800" b="1">
                <a:solidFill>
                  <a:srgbClr val="FFFFFF"/>
                </a:solidFill>
              </a:defRPr>
            </a:lvl5pPr>
            <a:lvl6pPr lvl="5" algn="l">
              <a:lnSpc>
                <a:spcPct val="100000"/>
              </a:lnSpc>
              <a:spcBef>
                <a:spcPts val="0"/>
              </a:spcBef>
              <a:spcAft>
                <a:spcPts val="0"/>
              </a:spcAft>
              <a:buNone/>
              <a:defRPr sz="2800" b="1">
                <a:solidFill>
                  <a:srgbClr val="FFFFFF"/>
                </a:solidFill>
              </a:defRPr>
            </a:lvl6pPr>
            <a:lvl7pPr lvl="6" algn="l">
              <a:lnSpc>
                <a:spcPct val="100000"/>
              </a:lnSpc>
              <a:spcBef>
                <a:spcPts val="0"/>
              </a:spcBef>
              <a:spcAft>
                <a:spcPts val="0"/>
              </a:spcAft>
              <a:buNone/>
              <a:defRPr sz="2800" b="1">
                <a:solidFill>
                  <a:srgbClr val="FFFFFF"/>
                </a:solidFill>
              </a:defRPr>
            </a:lvl7pPr>
            <a:lvl8pPr lvl="7" algn="l">
              <a:lnSpc>
                <a:spcPct val="100000"/>
              </a:lnSpc>
              <a:spcBef>
                <a:spcPts val="0"/>
              </a:spcBef>
              <a:spcAft>
                <a:spcPts val="0"/>
              </a:spcAft>
              <a:buNone/>
              <a:defRPr sz="2800" b="1">
                <a:solidFill>
                  <a:srgbClr val="FFFFFF"/>
                </a:solidFill>
              </a:defRPr>
            </a:lvl8pPr>
            <a:lvl9pPr lvl="8" algn="l">
              <a:lnSpc>
                <a:spcPct val="100000"/>
              </a:lnSpc>
              <a:spcBef>
                <a:spcPts val="0"/>
              </a:spcBef>
              <a:spcAft>
                <a:spcPts val="0"/>
              </a:spcAft>
              <a:buNone/>
              <a:defRPr sz="2800" b="1">
                <a:solidFill>
                  <a:srgbClr val="FFFFFF"/>
                </a:solidFill>
              </a:defRPr>
            </a:lvl9pPr>
          </a:lstStyle>
          <a:p>
            <a:endParaRPr/>
          </a:p>
        </p:txBody>
      </p:sp>
      <p:sp>
        <p:nvSpPr>
          <p:cNvPr id="111" name="Shape 111"/>
          <p:cNvSpPr txBox="1">
            <a:spLocks noGrp="1"/>
          </p:cNvSpPr>
          <p:nvPr>
            <p:ph type="body" idx="1"/>
          </p:nvPr>
        </p:nvSpPr>
        <p:spPr>
          <a:xfrm>
            <a:off x="324475" y="2560600"/>
            <a:ext cx="4124100" cy="3605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rgbClr val="616161"/>
              </a:buClr>
              <a:buSzPct val="100000"/>
              <a:defRPr sz="1600">
                <a:solidFill>
                  <a:srgbClr val="616161"/>
                </a:solidFill>
                <a:latin typeface="Calibri"/>
                <a:ea typeface="Calibri"/>
                <a:cs typeface="Calibri"/>
                <a:sym typeface="Calibri"/>
              </a:defRPr>
            </a:lvl1pPr>
            <a:lvl2pPr lvl="1"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2pPr>
            <a:lvl3pPr lvl="2"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3pPr>
            <a:lvl4pPr lvl="3"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4pPr>
            <a:lvl5pPr lvl="4"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5pPr>
            <a:lvl6pPr lvl="5"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6pPr>
            <a:lvl7pPr lvl="6"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7pPr>
            <a:lvl8pPr lvl="7"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8pPr>
            <a:lvl9pPr lvl="8"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9pPr>
          </a:lstStyle>
          <a:p>
            <a:endParaRPr/>
          </a:p>
        </p:txBody>
      </p:sp>
      <p:sp>
        <p:nvSpPr>
          <p:cNvPr id="112" name="Shape 112"/>
          <p:cNvSpPr txBox="1">
            <a:spLocks noGrp="1"/>
          </p:cNvSpPr>
          <p:nvPr>
            <p:ph type="body" idx="2"/>
          </p:nvPr>
        </p:nvSpPr>
        <p:spPr>
          <a:xfrm>
            <a:off x="4668277" y="2560600"/>
            <a:ext cx="4124100" cy="3605700"/>
          </a:xfrm>
          <a:prstGeom prst="rect">
            <a:avLst/>
          </a:prstGeom>
          <a:noFill/>
          <a:ln>
            <a:noFill/>
          </a:ln>
        </p:spPr>
        <p:txBody>
          <a:bodyPr lIns="91425" tIns="91425" rIns="91425" bIns="91425" anchor="t" anchorCtr="0"/>
          <a:lstStyle>
            <a:lvl1pPr lvl="0" algn="l">
              <a:lnSpc>
                <a:spcPct val="115000"/>
              </a:lnSpc>
              <a:spcBef>
                <a:spcPts val="0"/>
              </a:spcBef>
              <a:spcAft>
                <a:spcPts val="1600"/>
              </a:spcAft>
              <a:buClr>
                <a:srgbClr val="616161"/>
              </a:buClr>
              <a:buSzPct val="100000"/>
              <a:defRPr sz="1600">
                <a:solidFill>
                  <a:srgbClr val="616161"/>
                </a:solidFill>
                <a:latin typeface="Calibri"/>
                <a:ea typeface="Calibri"/>
                <a:cs typeface="Calibri"/>
                <a:sym typeface="Calibri"/>
              </a:defRPr>
            </a:lvl1pPr>
            <a:lvl2pPr lvl="1"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2pPr>
            <a:lvl3pPr lvl="2"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3pPr>
            <a:lvl4pPr lvl="3"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4pPr>
            <a:lvl5pPr lvl="4"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5pPr>
            <a:lvl6pPr lvl="5"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6pPr>
            <a:lvl7pPr lvl="6"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7pPr>
            <a:lvl8pPr lvl="7"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8pPr>
            <a:lvl9pPr lvl="8" algn="l">
              <a:lnSpc>
                <a:spcPct val="115000"/>
              </a:lnSpc>
              <a:spcBef>
                <a:spcPts val="0"/>
              </a:spcBef>
              <a:spcAft>
                <a:spcPts val="1600"/>
              </a:spcAft>
              <a:buClr>
                <a:srgbClr val="616161"/>
              </a:buClr>
              <a:defRPr sz="1400">
                <a:solidFill>
                  <a:srgbClr val="616161"/>
                </a:solidFill>
                <a:latin typeface="Calibri"/>
                <a:ea typeface="Calibri"/>
                <a:cs typeface="Calibri"/>
                <a:sym typeface="Calibri"/>
              </a:defRPr>
            </a:lvl9pPr>
          </a:lstStyle>
          <a:p>
            <a:endParaRPr/>
          </a:p>
        </p:txBody>
      </p:sp>
      <p:sp>
        <p:nvSpPr>
          <p:cNvPr id="113" name="Shape 113"/>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a:lnSpc>
                <a:spcPct val="100000"/>
              </a:lnSpc>
              <a:spcBef>
                <a:spcPts val="0"/>
              </a:spcBef>
              <a:spcAft>
                <a:spcPts val="0"/>
              </a:spcAft>
              <a:buNone/>
            </a:pPr>
            <a:fld id="{00000000-1234-1234-1234-123412341234}" type="slidenum">
              <a:rPr lang="en" sz="1000">
                <a:solidFill>
                  <a:srgbClr val="616161"/>
                </a:solidFill>
              </a:rPr>
              <a:t>‹#›</a:t>
            </a:fld>
            <a:endParaRPr lang="en" sz="1000">
              <a:solidFill>
                <a:srgbClr val="616161"/>
              </a:solidFill>
            </a:endParaRPr>
          </a:p>
        </p:txBody>
      </p:sp>
    </p:spTree>
    <p:extLst>
      <p:ext uri="{BB962C8B-B14F-4D97-AF65-F5344CB8AC3E}">
        <p14:creationId xmlns:p14="http://schemas.microsoft.com/office/powerpoint/2010/main" val="28463871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Custom layout">
    <p:bg>
      <p:bgPr>
        <a:solidFill>
          <a:srgbClr val="FFFFFF"/>
        </a:solidFill>
        <a:effectLst/>
      </p:bgPr>
    </p:bg>
    <p:spTree>
      <p:nvGrpSpPr>
        <p:cNvPr id="1" name="Shape 80"/>
        <p:cNvGrpSpPr/>
        <p:nvPr/>
      </p:nvGrpSpPr>
      <p:grpSpPr>
        <a:xfrm>
          <a:off x="0" y="0"/>
          <a:ext cx="0" cy="0"/>
          <a:chOff x="0" y="0"/>
          <a:chExt cx="0" cy="0"/>
        </a:xfrm>
      </p:grpSpPr>
      <p:sp>
        <p:nvSpPr>
          <p:cNvPr id="81" name="Shape 81"/>
          <p:cNvSpPr/>
          <p:nvPr/>
        </p:nvSpPr>
        <p:spPr>
          <a:xfrm>
            <a:off x="0" y="0"/>
            <a:ext cx="9144000" cy="68580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82" name="Shape 82"/>
          <p:cNvSpPr/>
          <p:nvPr/>
        </p:nvSpPr>
        <p:spPr>
          <a:xfrm>
            <a:off x="2577075" y="166"/>
            <a:ext cx="5143500" cy="6858000"/>
          </a:xfrm>
          <a:prstGeom prst="flowChartDelay">
            <a:avLst/>
          </a:prstGeom>
          <a:solidFill>
            <a:srgbClr val="323232"/>
          </a:solidFill>
          <a:ln>
            <a:noFill/>
          </a:ln>
        </p:spPr>
        <p:txBody>
          <a:bodyPr lIns="91425" tIns="91425" rIns="91425" bIns="91425" anchor="ctr" anchorCtr="0">
            <a:noAutofit/>
          </a:bodyPr>
          <a:lstStyle/>
          <a:p>
            <a:pPr lvl="0">
              <a:spcBef>
                <a:spcPts val="0"/>
              </a:spcBef>
              <a:buNone/>
            </a:pPr>
            <a:endParaRPr dirty="0"/>
          </a:p>
        </p:txBody>
      </p:sp>
      <p:sp>
        <p:nvSpPr>
          <p:cNvPr id="83" name="Shape 83"/>
          <p:cNvSpPr/>
          <p:nvPr/>
        </p:nvSpPr>
        <p:spPr>
          <a:xfrm>
            <a:off x="1264807" y="166"/>
            <a:ext cx="5143500" cy="6858000"/>
          </a:xfrm>
          <a:prstGeom prst="flowChartDelay">
            <a:avLst/>
          </a:prstGeom>
          <a:solidFill>
            <a:srgbClr val="1E1E1E"/>
          </a:solidFill>
          <a:ln>
            <a:noFill/>
          </a:ln>
        </p:spPr>
        <p:txBody>
          <a:bodyPr lIns="91425" tIns="91425" rIns="91425" bIns="91425" anchor="ctr" anchorCtr="0">
            <a:noAutofit/>
          </a:bodyPr>
          <a:lstStyle/>
          <a:p>
            <a:pPr lvl="0">
              <a:spcBef>
                <a:spcPts val="0"/>
              </a:spcBef>
              <a:buNone/>
            </a:pPr>
            <a:endParaRPr dirty="0"/>
          </a:p>
        </p:txBody>
      </p:sp>
      <p:sp>
        <p:nvSpPr>
          <p:cNvPr id="84" name="Shape 84"/>
          <p:cNvSpPr/>
          <p:nvPr/>
        </p:nvSpPr>
        <p:spPr>
          <a:xfrm>
            <a:off x="0" y="0"/>
            <a:ext cx="5143500" cy="6858000"/>
          </a:xfrm>
          <a:prstGeom prst="flowChartDelay">
            <a:avLst/>
          </a:prstGeom>
          <a:solidFill>
            <a:srgbClr val="000000"/>
          </a:solidFill>
          <a:ln>
            <a:noFill/>
          </a:ln>
        </p:spPr>
        <p:txBody>
          <a:bodyPr lIns="91425" tIns="91425" rIns="91425" bIns="91425" anchor="ctr" anchorCtr="0">
            <a:noAutofit/>
          </a:bodyPr>
          <a:lstStyle/>
          <a:p>
            <a:pPr lvl="0">
              <a:spcBef>
                <a:spcPts val="0"/>
              </a:spcBef>
              <a:buNone/>
            </a:pPr>
            <a:endParaRPr dirty="0"/>
          </a:p>
        </p:txBody>
      </p:sp>
      <p:sp>
        <p:nvSpPr>
          <p:cNvPr id="85" name="Shape 85"/>
          <p:cNvSpPr txBox="1">
            <a:spLocks noGrp="1"/>
          </p:cNvSpPr>
          <p:nvPr>
            <p:ph type="title"/>
          </p:nvPr>
        </p:nvSpPr>
        <p:spPr>
          <a:xfrm>
            <a:off x="332325" y="1462499"/>
            <a:ext cx="4339200" cy="3933300"/>
          </a:xfrm>
          <a:prstGeom prst="rect">
            <a:avLst/>
          </a:prstGeom>
          <a:noFill/>
          <a:ln>
            <a:noFill/>
          </a:ln>
        </p:spPr>
        <p:txBody>
          <a:bodyPr lIns="91425" tIns="91425" rIns="91425" bIns="91425" anchor="ctr" anchorCtr="0"/>
          <a:lstStyle>
            <a:lvl1pPr lvl="0" algn="l" rtl="0">
              <a:lnSpc>
                <a:spcPct val="100000"/>
              </a:lnSpc>
              <a:spcBef>
                <a:spcPts val="0"/>
              </a:spcBef>
              <a:spcAft>
                <a:spcPts val="0"/>
              </a:spcAft>
              <a:buNone/>
              <a:defRPr sz="3600" b="1">
                <a:solidFill>
                  <a:srgbClr val="FFFFFF"/>
                </a:solidFill>
              </a:defRPr>
            </a:lvl1pPr>
            <a:lvl2pPr lvl="1" algn="l" rtl="0">
              <a:lnSpc>
                <a:spcPct val="100000"/>
              </a:lnSpc>
              <a:spcBef>
                <a:spcPts val="0"/>
              </a:spcBef>
              <a:spcAft>
                <a:spcPts val="0"/>
              </a:spcAft>
              <a:buNone/>
              <a:defRPr sz="3600" b="1">
                <a:solidFill>
                  <a:srgbClr val="FFFFFF"/>
                </a:solidFill>
              </a:defRPr>
            </a:lvl2pPr>
            <a:lvl3pPr lvl="2" algn="l" rtl="0">
              <a:lnSpc>
                <a:spcPct val="100000"/>
              </a:lnSpc>
              <a:spcBef>
                <a:spcPts val="0"/>
              </a:spcBef>
              <a:spcAft>
                <a:spcPts val="0"/>
              </a:spcAft>
              <a:buNone/>
              <a:defRPr sz="3600" b="1">
                <a:solidFill>
                  <a:srgbClr val="FFFFFF"/>
                </a:solidFill>
              </a:defRPr>
            </a:lvl3pPr>
            <a:lvl4pPr lvl="3" algn="l" rtl="0">
              <a:lnSpc>
                <a:spcPct val="100000"/>
              </a:lnSpc>
              <a:spcBef>
                <a:spcPts val="0"/>
              </a:spcBef>
              <a:spcAft>
                <a:spcPts val="0"/>
              </a:spcAft>
              <a:buNone/>
              <a:defRPr sz="3600" b="1">
                <a:solidFill>
                  <a:srgbClr val="FFFFFF"/>
                </a:solidFill>
              </a:defRPr>
            </a:lvl4pPr>
            <a:lvl5pPr lvl="4" algn="l" rtl="0">
              <a:lnSpc>
                <a:spcPct val="100000"/>
              </a:lnSpc>
              <a:spcBef>
                <a:spcPts val="0"/>
              </a:spcBef>
              <a:spcAft>
                <a:spcPts val="0"/>
              </a:spcAft>
              <a:buNone/>
              <a:defRPr sz="3600" b="1">
                <a:solidFill>
                  <a:srgbClr val="FFFFFF"/>
                </a:solidFill>
              </a:defRPr>
            </a:lvl5pPr>
            <a:lvl6pPr lvl="5" algn="l" rtl="0">
              <a:lnSpc>
                <a:spcPct val="100000"/>
              </a:lnSpc>
              <a:spcBef>
                <a:spcPts val="0"/>
              </a:spcBef>
              <a:spcAft>
                <a:spcPts val="0"/>
              </a:spcAft>
              <a:buNone/>
              <a:defRPr sz="3600" b="1">
                <a:solidFill>
                  <a:srgbClr val="FFFFFF"/>
                </a:solidFill>
              </a:defRPr>
            </a:lvl6pPr>
            <a:lvl7pPr lvl="6" algn="l" rtl="0">
              <a:lnSpc>
                <a:spcPct val="100000"/>
              </a:lnSpc>
              <a:spcBef>
                <a:spcPts val="0"/>
              </a:spcBef>
              <a:spcAft>
                <a:spcPts val="0"/>
              </a:spcAft>
              <a:buNone/>
              <a:defRPr sz="3600" b="1">
                <a:solidFill>
                  <a:srgbClr val="FFFFFF"/>
                </a:solidFill>
              </a:defRPr>
            </a:lvl7pPr>
            <a:lvl8pPr lvl="7" algn="l" rtl="0">
              <a:lnSpc>
                <a:spcPct val="100000"/>
              </a:lnSpc>
              <a:spcBef>
                <a:spcPts val="0"/>
              </a:spcBef>
              <a:spcAft>
                <a:spcPts val="0"/>
              </a:spcAft>
              <a:buNone/>
              <a:defRPr sz="3600" b="1">
                <a:solidFill>
                  <a:srgbClr val="FFFFFF"/>
                </a:solidFill>
              </a:defRPr>
            </a:lvl8pPr>
            <a:lvl9pPr lvl="8" algn="l" rtl="0">
              <a:lnSpc>
                <a:spcPct val="100000"/>
              </a:lnSpc>
              <a:spcBef>
                <a:spcPts val="0"/>
              </a:spcBef>
              <a:spcAft>
                <a:spcPts val="0"/>
              </a:spcAft>
              <a:buNone/>
              <a:defRPr sz="3600" b="1">
                <a:solidFill>
                  <a:srgbClr val="FFFFFF"/>
                </a:solidFill>
              </a:defRPr>
            </a:lvl9pPr>
          </a:lstStyle>
          <a:p>
            <a:endParaRPr/>
          </a:p>
        </p:txBody>
      </p:sp>
      <p:sp>
        <p:nvSpPr>
          <p:cNvPr id="86" name="Shape 86"/>
          <p:cNvSpPr txBox="1">
            <a:spLocks noGrp="1"/>
          </p:cNvSpPr>
          <p:nvPr>
            <p:ph type="sldNum" idx="12"/>
          </p:nvPr>
        </p:nvSpPr>
        <p:spPr>
          <a:xfrm>
            <a:off x="8472457" y="6217622"/>
            <a:ext cx="548700" cy="524700"/>
          </a:xfrm>
          <a:prstGeom prst="rect">
            <a:avLst/>
          </a:prstGeom>
          <a:noFill/>
        </p:spPr>
        <p:txBody>
          <a:bodyPr lIns="91425" tIns="45700" rIns="91425" bIns="45700" anchor="ctr" anchorCtr="0">
            <a:noAutofit/>
          </a:bodyPr>
          <a:lstStyle/>
          <a:p>
            <a:pPr lvl="0" algn="r" rtl="0">
              <a:lnSpc>
                <a:spcPct val="100000"/>
              </a:lnSpc>
              <a:spcBef>
                <a:spcPts val="0"/>
              </a:spcBef>
              <a:spcAft>
                <a:spcPts val="0"/>
              </a:spcAft>
              <a:buNone/>
            </a:pPr>
            <a:fld id="{00000000-1234-1234-1234-123412341234}" type="slidenum">
              <a:rPr lang="en" sz="1000">
                <a:solidFill>
                  <a:srgbClr val="FFFFFF"/>
                </a:solidFill>
              </a:rPr>
              <a:t>‹#›</a:t>
            </a:fld>
            <a:endParaRPr lang="en" sz="1000">
              <a:solidFill>
                <a:srgbClr val="FFFFFF"/>
              </a:solidFill>
            </a:endParaRPr>
          </a:p>
        </p:txBody>
      </p:sp>
    </p:spTree>
    <p:extLst>
      <p:ext uri="{BB962C8B-B14F-4D97-AF65-F5344CB8AC3E}">
        <p14:creationId xmlns:p14="http://schemas.microsoft.com/office/powerpoint/2010/main" val="12494582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61524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17992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3048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0195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85003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2536835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2754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167784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5519979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srcRect/>
          <a:tile tx="0" ty="0" sx="100000" sy="100000" flip="none" algn="tl"/>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ctr" rtl="0" eaLnBrk="0" fontAlgn="base" hangingPunct="0">
        <a:spcBef>
          <a:spcPct val="0"/>
        </a:spcBef>
        <a:spcAft>
          <a:spcPct val="0"/>
        </a:spcAft>
        <a:defRPr sz="4800" b="1">
          <a:solidFill>
            <a:schemeClr val="bg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2pPr>
      <a:lvl3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3pPr>
      <a:lvl4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4pPr>
      <a:lvl5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800" b="1">
          <a:solidFill>
            <a:srgbClr val="00DFCA"/>
          </a:solidFill>
          <a:latin typeface="Times" pitchFamily="-105" charset="0"/>
        </a:defRPr>
      </a:lvl6pPr>
      <a:lvl7pPr marL="914400" algn="ctr" rtl="0" eaLnBrk="0" fontAlgn="base" hangingPunct="0">
        <a:spcBef>
          <a:spcPct val="0"/>
        </a:spcBef>
        <a:spcAft>
          <a:spcPct val="0"/>
        </a:spcAft>
        <a:defRPr sz="4800" b="1">
          <a:solidFill>
            <a:srgbClr val="00DFCA"/>
          </a:solidFill>
          <a:latin typeface="Times" pitchFamily="-105" charset="0"/>
        </a:defRPr>
      </a:lvl7pPr>
      <a:lvl8pPr marL="1371600" algn="ctr" rtl="0" eaLnBrk="0" fontAlgn="base" hangingPunct="0">
        <a:spcBef>
          <a:spcPct val="0"/>
        </a:spcBef>
        <a:spcAft>
          <a:spcPct val="0"/>
        </a:spcAft>
        <a:defRPr sz="4800" b="1">
          <a:solidFill>
            <a:srgbClr val="00DFCA"/>
          </a:solidFill>
          <a:latin typeface="Times" pitchFamily="-105" charset="0"/>
        </a:defRPr>
      </a:lvl8pPr>
      <a:lvl9pPr marL="1828800" algn="ctr" rtl="0" eaLnBrk="0" fontAlgn="base" hangingPunct="0">
        <a:spcBef>
          <a:spcPct val="0"/>
        </a:spcBef>
        <a:spcAft>
          <a:spcPct val="0"/>
        </a:spcAft>
        <a:defRPr sz="4800" b="1">
          <a:solidFill>
            <a:srgbClr val="00DFCA"/>
          </a:solidFill>
          <a:latin typeface="Times" pitchFamily="-105" charset="0"/>
        </a:defRPr>
      </a:lvl9pPr>
    </p:titleStyle>
    <p:bodyStyle>
      <a:lvl1pPr marL="342900" indent="-342900" algn="l" rtl="0" eaLnBrk="0" fontAlgn="base" hangingPunct="0">
        <a:spcBef>
          <a:spcPct val="20000"/>
        </a:spcBef>
        <a:spcAft>
          <a:spcPct val="0"/>
        </a:spcAft>
        <a:buClr>
          <a:schemeClr val="bg2"/>
        </a:buClr>
        <a:buSzPct val="100000"/>
        <a:buChar char="•"/>
        <a:defRPr sz="3200">
          <a:solidFill>
            <a:srgbClr val="800000"/>
          </a:solidFill>
          <a:latin typeface="+mn-lt"/>
          <a:ea typeface="ＭＳ Ｐゴシック" pitchFamily="-65" charset="-128"/>
          <a:cs typeface="ＭＳ Ｐゴシック" pitchFamily="-65" charset="-128"/>
        </a:defRPr>
      </a:lvl1pPr>
      <a:lvl2pPr marL="742950" indent="-285750" algn="l" rtl="0" eaLnBrk="0" fontAlgn="base" hangingPunct="0">
        <a:spcBef>
          <a:spcPct val="20000"/>
        </a:spcBef>
        <a:spcAft>
          <a:spcPct val="0"/>
        </a:spcAft>
        <a:buClr>
          <a:schemeClr val="bg2"/>
        </a:buClr>
        <a:buSzPct val="100000"/>
        <a:buChar char="–"/>
        <a:defRPr sz="3200">
          <a:solidFill>
            <a:srgbClr val="800000"/>
          </a:solidFill>
          <a:latin typeface="+mn-lt"/>
          <a:ea typeface="ＭＳ Ｐゴシック" pitchFamily="-105" charset="-128"/>
        </a:defRPr>
      </a:lvl2pPr>
      <a:lvl3pPr marL="1143000" indent="-228600" algn="l" rtl="0" eaLnBrk="0" fontAlgn="base" hangingPunct="0">
        <a:spcBef>
          <a:spcPct val="20000"/>
        </a:spcBef>
        <a:spcAft>
          <a:spcPct val="0"/>
        </a:spcAft>
        <a:buClr>
          <a:schemeClr val="bg2"/>
        </a:buClr>
        <a:buSzPct val="100000"/>
        <a:buChar char="•"/>
        <a:defRPr sz="2400">
          <a:solidFill>
            <a:srgbClr val="800000"/>
          </a:solidFill>
          <a:latin typeface="+mn-lt"/>
          <a:ea typeface="ＭＳ Ｐゴシック" pitchFamily="-105" charset="-128"/>
        </a:defRPr>
      </a:lvl3pPr>
      <a:lvl4pPr marL="1600200" indent="-228600" algn="l" rtl="0" eaLnBrk="0" fontAlgn="base" hangingPunct="0">
        <a:spcBef>
          <a:spcPct val="20000"/>
        </a:spcBef>
        <a:spcAft>
          <a:spcPct val="0"/>
        </a:spcAft>
        <a:buClr>
          <a:schemeClr val="bg2"/>
        </a:buClr>
        <a:buSzPct val="100000"/>
        <a:buChar char="–"/>
        <a:defRPr sz="2400">
          <a:solidFill>
            <a:srgbClr val="800000"/>
          </a:solidFill>
          <a:latin typeface="+mn-lt"/>
          <a:ea typeface="ＭＳ Ｐゴシック" pitchFamily="-105" charset="-128"/>
        </a:defRPr>
      </a:lvl4pPr>
      <a:lvl5pPr marL="2057400" indent="-228600" algn="l" rtl="0" eaLnBrk="0" fontAlgn="base" hangingPunct="0">
        <a:spcBef>
          <a:spcPct val="20000"/>
        </a:spcBef>
        <a:spcAft>
          <a:spcPct val="0"/>
        </a:spcAft>
        <a:buClr>
          <a:schemeClr val="bg2"/>
        </a:buClr>
        <a:buSzPct val="100000"/>
        <a:buChar char="•"/>
        <a:defRPr sz="2400">
          <a:solidFill>
            <a:srgbClr val="800000"/>
          </a:solidFill>
          <a:latin typeface="+mn-lt"/>
          <a:ea typeface="ＭＳ Ｐゴシック" pitchFamily="-105" charset="-128"/>
        </a:defRPr>
      </a:lvl5pPr>
      <a:lvl6pPr marL="2514600" indent="-228600" algn="l" rtl="0" eaLnBrk="0" fontAlgn="base" hangingPunct="0">
        <a:spcBef>
          <a:spcPct val="20000"/>
        </a:spcBef>
        <a:spcAft>
          <a:spcPct val="0"/>
        </a:spcAft>
        <a:buClr>
          <a:srgbClr val="FF5008"/>
        </a:buClr>
        <a:buSzPct val="100000"/>
        <a:buChar char="•"/>
        <a:defRPr sz="2400">
          <a:solidFill>
            <a:schemeClr val="tx1"/>
          </a:solidFill>
          <a:latin typeface="+mn-lt"/>
          <a:ea typeface="ＭＳ Ｐゴシック" pitchFamily="-105" charset="-128"/>
        </a:defRPr>
      </a:lvl6pPr>
      <a:lvl7pPr marL="2971800" indent="-228600" algn="l" rtl="0" eaLnBrk="0" fontAlgn="base" hangingPunct="0">
        <a:spcBef>
          <a:spcPct val="20000"/>
        </a:spcBef>
        <a:spcAft>
          <a:spcPct val="0"/>
        </a:spcAft>
        <a:buClr>
          <a:srgbClr val="FF5008"/>
        </a:buClr>
        <a:buSzPct val="100000"/>
        <a:buChar char="•"/>
        <a:defRPr sz="2400">
          <a:solidFill>
            <a:schemeClr val="tx1"/>
          </a:solidFill>
          <a:latin typeface="+mn-lt"/>
          <a:ea typeface="ＭＳ Ｐゴシック" pitchFamily="-105" charset="-128"/>
        </a:defRPr>
      </a:lvl7pPr>
      <a:lvl8pPr marL="3429000" indent="-228600" algn="l" rtl="0" eaLnBrk="0" fontAlgn="base" hangingPunct="0">
        <a:spcBef>
          <a:spcPct val="20000"/>
        </a:spcBef>
        <a:spcAft>
          <a:spcPct val="0"/>
        </a:spcAft>
        <a:buClr>
          <a:srgbClr val="FF5008"/>
        </a:buClr>
        <a:buSzPct val="100000"/>
        <a:buChar char="•"/>
        <a:defRPr sz="2400">
          <a:solidFill>
            <a:schemeClr val="tx1"/>
          </a:solidFill>
          <a:latin typeface="+mn-lt"/>
          <a:ea typeface="ＭＳ Ｐゴシック" pitchFamily="-105" charset="-128"/>
        </a:defRPr>
      </a:lvl8pPr>
      <a:lvl9pPr marL="3886200" indent="-228600" algn="l" rtl="0" eaLnBrk="0" fontAlgn="base" hangingPunct="0">
        <a:spcBef>
          <a:spcPct val="20000"/>
        </a:spcBef>
        <a:spcAft>
          <a:spcPct val="0"/>
        </a:spcAft>
        <a:buClr>
          <a:srgbClr val="FF5008"/>
        </a:buClr>
        <a:buSzPct val="100000"/>
        <a:buChar char="•"/>
        <a:defRPr sz="24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hyperlink" Target="http://youtube.com/v/Q8KE25-NgL0"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hyperlink" Target="https://www.youtube.com/playlist?list=PLg2FFq0MZjiyNkbxgE0RvDrQ1Z8QvGktZ" TargetMode="External"/><Relationship Id="rId4" Type="http://schemas.openxmlformats.org/officeDocument/2006/relationships/image" Target="../media/image40.jpg"/></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2" name="Title 1"/>
          <p:cNvSpPr>
            <a:spLocks noGrp="1"/>
          </p:cNvSpPr>
          <p:nvPr>
            <p:ph type="title"/>
          </p:nvPr>
        </p:nvSpPr>
        <p:spPr>
          <a:xfrm>
            <a:off x="736600" y="278903"/>
            <a:ext cx="7772400" cy="1143000"/>
          </a:xfrm>
        </p:spPr>
        <p:txBody>
          <a:bodyPr/>
          <a:lstStyle/>
          <a:p>
            <a:r>
              <a:rPr lang="en-US" dirty="0" smtClean="0"/>
              <a:t>Prerequisites </a:t>
            </a:r>
            <a:r>
              <a:rPr lang="en-US" dirty="0" smtClean="0"/>
              <a:t>for XC Soaring</a:t>
            </a:r>
            <a:endParaRPr lang="en-US" dirty="0"/>
          </a:p>
        </p:txBody>
      </p:sp>
      <p:pic>
        <p:nvPicPr>
          <p:cNvPr id="5" name="Picture 4" descr="DSCN0986_2 - Version 2.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494886" y="1271752"/>
            <a:ext cx="6169938" cy="5349306"/>
          </a:xfrm>
          <a:prstGeom prst="rect">
            <a:avLst/>
          </a:prstGeom>
        </p:spPr>
      </p:pic>
      <p:sp>
        <p:nvSpPr>
          <p:cNvPr id="6" name="Title 1"/>
          <p:cNvSpPr txBox="1">
            <a:spLocks/>
          </p:cNvSpPr>
          <p:nvPr/>
        </p:nvSpPr>
        <p:spPr bwMode="auto">
          <a:xfrm>
            <a:off x="575492" y="5826649"/>
            <a:ext cx="7772400" cy="3176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487" tIns="44450" rIns="90487" bIns="44450" numCol="1" anchor="ctr" anchorCtr="0" compatLnSpc="1">
            <a:prstTxWarp prst="textNoShape">
              <a:avLst/>
            </a:prstTxWarp>
          </a:bodyPr>
          <a:lstStyle>
            <a:lvl1pPr algn="ctr" rtl="0" eaLnBrk="0" fontAlgn="base" hangingPunct="0">
              <a:spcBef>
                <a:spcPct val="0"/>
              </a:spcBef>
              <a:spcAft>
                <a:spcPct val="0"/>
              </a:spcAft>
              <a:defRPr sz="4800" b="1">
                <a:solidFill>
                  <a:schemeClr val="bg2"/>
                </a:solidFill>
                <a:latin typeface="+mj-lt"/>
                <a:ea typeface="ＭＳ Ｐゴシック" pitchFamily="-65" charset="-128"/>
                <a:cs typeface="ＭＳ Ｐゴシック" pitchFamily="-65" charset="-128"/>
              </a:defRPr>
            </a:lvl1pPr>
            <a:lvl2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2pPr>
            <a:lvl3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3pPr>
            <a:lvl4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4pPr>
            <a:lvl5pPr algn="ctr" rtl="0" eaLnBrk="0" fontAlgn="base" hangingPunct="0">
              <a:spcBef>
                <a:spcPct val="0"/>
              </a:spcBef>
              <a:spcAft>
                <a:spcPct val="0"/>
              </a:spcAft>
              <a:defRPr sz="4800" b="1">
                <a:solidFill>
                  <a:schemeClr val="bg2"/>
                </a:solidFill>
                <a:latin typeface="Times" pitchFamily="-105" charset="0"/>
                <a:ea typeface="ＭＳ Ｐゴシック" pitchFamily="-65" charset="-128"/>
                <a:cs typeface="ＭＳ Ｐゴシック" pitchFamily="-65" charset="-128"/>
              </a:defRPr>
            </a:lvl5pPr>
            <a:lvl6pPr marL="457200" algn="ctr" rtl="0" eaLnBrk="0" fontAlgn="base" hangingPunct="0">
              <a:spcBef>
                <a:spcPct val="0"/>
              </a:spcBef>
              <a:spcAft>
                <a:spcPct val="0"/>
              </a:spcAft>
              <a:defRPr sz="4800" b="1">
                <a:solidFill>
                  <a:srgbClr val="00DFCA"/>
                </a:solidFill>
                <a:latin typeface="Times" pitchFamily="-105" charset="0"/>
              </a:defRPr>
            </a:lvl6pPr>
            <a:lvl7pPr marL="914400" algn="ctr" rtl="0" eaLnBrk="0" fontAlgn="base" hangingPunct="0">
              <a:spcBef>
                <a:spcPct val="0"/>
              </a:spcBef>
              <a:spcAft>
                <a:spcPct val="0"/>
              </a:spcAft>
              <a:defRPr sz="4800" b="1">
                <a:solidFill>
                  <a:srgbClr val="00DFCA"/>
                </a:solidFill>
                <a:latin typeface="Times" pitchFamily="-105" charset="0"/>
              </a:defRPr>
            </a:lvl7pPr>
            <a:lvl8pPr marL="1371600" algn="ctr" rtl="0" eaLnBrk="0" fontAlgn="base" hangingPunct="0">
              <a:spcBef>
                <a:spcPct val="0"/>
              </a:spcBef>
              <a:spcAft>
                <a:spcPct val="0"/>
              </a:spcAft>
              <a:defRPr sz="4800" b="1">
                <a:solidFill>
                  <a:srgbClr val="00DFCA"/>
                </a:solidFill>
                <a:latin typeface="Times" pitchFamily="-105" charset="0"/>
              </a:defRPr>
            </a:lvl8pPr>
            <a:lvl9pPr marL="1828800" algn="ctr" rtl="0" eaLnBrk="0" fontAlgn="base" hangingPunct="0">
              <a:spcBef>
                <a:spcPct val="0"/>
              </a:spcBef>
              <a:spcAft>
                <a:spcPct val="0"/>
              </a:spcAft>
              <a:defRPr sz="4800" b="1">
                <a:solidFill>
                  <a:srgbClr val="00DFCA"/>
                </a:solidFill>
                <a:latin typeface="Times" pitchFamily="-105" charset="0"/>
              </a:defRPr>
            </a:lvl9pPr>
          </a:lstStyle>
          <a:p>
            <a:r>
              <a:rPr lang="en-US" sz="2000" kern="0" dirty="0" smtClean="0"/>
              <a:t>Wally Berry, 2018</a:t>
            </a:r>
            <a:endParaRPr lang="en-US" sz="2000" kern="0"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SA ABC Bronze.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225370"/>
            <a:ext cx="9144000" cy="3035660"/>
          </a:xfrm>
          <a:prstGeom prst="rect">
            <a:avLst/>
          </a:prstGeom>
        </p:spPr>
      </p:pic>
      <p:grpSp>
        <p:nvGrpSpPr>
          <p:cNvPr id="10" name="Group 9"/>
          <p:cNvGrpSpPr/>
          <p:nvPr/>
        </p:nvGrpSpPr>
        <p:grpSpPr>
          <a:xfrm>
            <a:off x="494732" y="4496547"/>
            <a:ext cx="8039669" cy="1964267"/>
            <a:chOff x="494732" y="3898900"/>
            <a:chExt cx="8039669" cy="1964267"/>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6" name="Picture 5"/>
            <p:cNvPicPr>
              <a:picLocks noChangeAspect="1"/>
            </p:cNvPicPr>
            <p:nvPr/>
          </p:nvPicPr>
          <p:blipFill>
            <a:blip r:embed="rId3"/>
            <a:stretch>
              <a:fillRect/>
            </a:stretch>
          </p:blipFill>
          <p:spPr>
            <a:xfrm>
              <a:off x="494732" y="3928533"/>
              <a:ext cx="1994468" cy="1934634"/>
            </a:xfrm>
            <a:prstGeom prst="rect">
              <a:avLst/>
            </a:prstGeom>
          </p:spPr>
        </p:pic>
        <p:pic>
          <p:nvPicPr>
            <p:cNvPr id="7" name="Picture 6"/>
            <p:cNvPicPr>
              <a:picLocks noChangeAspect="1"/>
            </p:cNvPicPr>
            <p:nvPr/>
          </p:nvPicPr>
          <p:blipFill>
            <a:blip r:embed="rId4"/>
            <a:stretch>
              <a:fillRect/>
            </a:stretch>
          </p:blipFill>
          <p:spPr>
            <a:xfrm>
              <a:off x="2556933" y="3926670"/>
              <a:ext cx="1930399" cy="1911095"/>
            </a:xfrm>
            <a:prstGeom prst="rect">
              <a:avLst/>
            </a:prstGeom>
          </p:spPr>
        </p:pic>
        <p:pic>
          <p:nvPicPr>
            <p:cNvPr id="8" name="Picture 7"/>
            <p:cNvPicPr>
              <a:picLocks noChangeAspect="1"/>
            </p:cNvPicPr>
            <p:nvPr/>
          </p:nvPicPr>
          <p:blipFill>
            <a:blip r:embed="rId5"/>
            <a:stretch>
              <a:fillRect/>
            </a:stretch>
          </p:blipFill>
          <p:spPr>
            <a:xfrm>
              <a:off x="4555067" y="3907197"/>
              <a:ext cx="1964267" cy="1934803"/>
            </a:xfrm>
            <a:prstGeom prst="rect">
              <a:avLst/>
            </a:prstGeom>
          </p:spPr>
        </p:pic>
        <p:pic>
          <p:nvPicPr>
            <p:cNvPr id="9" name="Picture 8"/>
            <p:cNvPicPr>
              <a:picLocks noChangeAspect="1"/>
            </p:cNvPicPr>
            <p:nvPr/>
          </p:nvPicPr>
          <p:blipFill>
            <a:blip r:embed="rId6"/>
            <a:stretch>
              <a:fillRect/>
            </a:stretch>
          </p:blipFill>
          <p:spPr>
            <a:xfrm>
              <a:off x="6587068" y="3898900"/>
              <a:ext cx="1947333" cy="1927860"/>
            </a:xfrm>
            <a:prstGeom prst="rect">
              <a:avLst/>
            </a:prstGeom>
          </p:spPr>
        </p:pic>
      </p:grpSp>
      <p:sp>
        <p:nvSpPr>
          <p:cNvPr id="11" name="TextBox 10"/>
          <p:cNvSpPr txBox="1"/>
          <p:nvPr/>
        </p:nvSpPr>
        <p:spPr>
          <a:xfrm>
            <a:off x="701221" y="224117"/>
            <a:ext cx="7507885" cy="769441"/>
          </a:xfrm>
          <a:prstGeom prst="rect">
            <a:avLst/>
          </a:prstGeom>
          <a:noFill/>
        </p:spPr>
        <p:txBody>
          <a:bodyPr wrap="none" rtlCol="0">
            <a:spAutoFit/>
          </a:bodyPr>
          <a:lstStyle/>
          <a:p>
            <a:r>
              <a:rPr lang="en-US" sz="4400" b="1" dirty="0" smtClean="0">
                <a:solidFill>
                  <a:srgbClr val="000000"/>
                </a:solidFill>
              </a:rPr>
              <a:t>Training, Experience, Practice</a:t>
            </a:r>
            <a:endParaRPr lang="en-US" sz="4400" b="1" dirty="0">
              <a:solidFill>
                <a:srgbClr val="000000"/>
              </a:solidFill>
            </a:endParaRPr>
          </a:p>
        </p:txBody>
      </p:sp>
    </p:spTree>
    <p:extLst>
      <p:ext uri="{BB962C8B-B14F-4D97-AF65-F5344CB8AC3E}">
        <p14:creationId xmlns:p14="http://schemas.microsoft.com/office/powerpoint/2010/main" val="133131794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2" name="Title 1"/>
          <p:cNvSpPr>
            <a:spLocks noGrp="1"/>
          </p:cNvSpPr>
          <p:nvPr>
            <p:ph type="title"/>
          </p:nvPr>
        </p:nvSpPr>
        <p:spPr/>
        <p:txBody>
          <a:bodyPr/>
          <a:lstStyle/>
          <a:p>
            <a:r>
              <a:rPr lang="en-US" dirty="0" err="1" smtClean="0"/>
              <a:t>Prereq’s</a:t>
            </a:r>
            <a:r>
              <a:rPr lang="en-US" dirty="0" smtClean="0"/>
              <a:t> for XC Soaring</a:t>
            </a:r>
            <a:endParaRPr lang="en-US" dirty="0"/>
          </a:p>
        </p:txBody>
      </p:sp>
      <p:pic>
        <p:nvPicPr>
          <p:cNvPr id="3" name="Picture 2" descr="Bronze Badge Requirements.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421510"/>
            <a:ext cx="9144000" cy="6436490"/>
          </a:xfrm>
          <a:prstGeom prst="rect">
            <a:avLst/>
          </a:prstGeom>
        </p:spPr>
      </p:pic>
    </p:spTree>
    <p:extLst>
      <p:ext uri="{BB962C8B-B14F-4D97-AF65-F5344CB8AC3E}">
        <p14:creationId xmlns:p14="http://schemas.microsoft.com/office/powerpoint/2010/main" val="390402182"/>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4" name="Picture 3" descr="C Badge Requirements.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520868"/>
            <a:ext cx="9144000" cy="5778332"/>
          </a:xfrm>
          <a:prstGeom prst="rect">
            <a:avLst/>
          </a:prstGeom>
        </p:spPr>
      </p:pic>
      <p:sp>
        <p:nvSpPr>
          <p:cNvPr id="5" name="Title 4"/>
          <p:cNvSpPr>
            <a:spLocks noGrp="1"/>
          </p:cNvSpPr>
          <p:nvPr>
            <p:ph type="title"/>
          </p:nvPr>
        </p:nvSpPr>
        <p:spPr>
          <a:xfrm>
            <a:off x="685800" y="0"/>
            <a:ext cx="7772400" cy="1143000"/>
          </a:xfrm>
        </p:spPr>
        <p:txBody>
          <a:bodyPr/>
          <a:lstStyle/>
          <a:p>
            <a:endParaRPr lang="en-US" dirty="0"/>
          </a:p>
        </p:txBody>
      </p:sp>
      <p:sp>
        <p:nvSpPr>
          <p:cNvPr id="6" name="Rectangle 5"/>
          <p:cNvSpPr/>
          <p:nvPr/>
        </p:nvSpPr>
        <p:spPr bwMode="auto">
          <a:xfrm>
            <a:off x="487604" y="4150523"/>
            <a:ext cx="4581214" cy="8391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F0E30"/>
              </a:solidFill>
              <a:effectLst/>
              <a:latin typeface="Times" pitchFamily="-105" charset="0"/>
            </a:endParaRPr>
          </a:p>
        </p:txBody>
      </p:sp>
      <p:sp>
        <p:nvSpPr>
          <p:cNvPr id="8" name="Rectangle 7"/>
          <p:cNvSpPr/>
          <p:nvPr/>
        </p:nvSpPr>
        <p:spPr bwMode="auto">
          <a:xfrm>
            <a:off x="640004" y="5561688"/>
            <a:ext cx="8306970" cy="839176"/>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F0E30"/>
              </a:solidFill>
              <a:effectLst/>
              <a:latin typeface="Times" pitchFamily="-105" charset="0"/>
            </a:endParaRPr>
          </a:p>
        </p:txBody>
      </p:sp>
    </p:spTree>
    <p:extLst>
      <p:ext uri="{BB962C8B-B14F-4D97-AF65-F5344CB8AC3E}">
        <p14:creationId xmlns:p14="http://schemas.microsoft.com/office/powerpoint/2010/main" val="29800301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Shape 238"/>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30150" y="3852911"/>
            <a:ext cx="4592100" cy="3005100"/>
          </a:xfrm>
          <a:prstGeom prst="rect">
            <a:avLst/>
          </a:prstGeom>
          <a:noFill/>
          <a:ln>
            <a:noFill/>
          </a:ln>
        </p:spPr>
      </p:pic>
      <p:pic>
        <p:nvPicPr>
          <p:cNvPr id="239" name="Shape 239"/>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rot="10800000">
            <a:off x="4561950" y="3852811"/>
            <a:ext cx="4551900" cy="3005100"/>
          </a:xfrm>
          <a:prstGeom prst="rect">
            <a:avLst/>
          </a:prstGeom>
          <a:noFill/>
          <a:ln>
            <a:noFill/>
          </a:ln>
        </p:spPr>
      </p:pic>
      <p:pic>
        <p:nvPicPr>
          <p:cNvPr id="240" name="Shape 240" descr="http://www.cumulus-soaring.com/books/SSA/JoyOfSoaring.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0" y="1002800"/>
            <a:ext cx="2111700" cy="2850000"/>
          </a:xfrm>
          <a:prstGeom prst="rect">
            <a:avLst/>
          </a:prstGeom>
          <a:noFill/>
          <a:ln>
            <a:noFill/>
          </a:ln>
        </p:spPr>
      </p:pic>
      <p:pic>
        <p:nvPicPr>
          <p:cNvPr id="241" name="Shape 241"/>
          <p:cNvPicPr preferRelativeResize="0"/>
          <p:nvPr/>
        </p:nvPicPr>
        <p:blipFill>
          <a:blip r:embed="rId6">
            <a:alphaModFix/>
          </a:blip>
          <a:stretch>
            <a:fillRect/>
          </a:stretch>
        </p:blipFill>
        <p:spPr>
          <a:xfrm>
            <a:off x="2752200" y="90225"/>
            <a:ext cx="1809750" cy="2857500"/>
          </a:xfrm>
          <a:prstGeom prst="rect">
            <a:avLst/>
          </a:prstGeom>
          <a:noFill/>
          <a:ln>
            <a:noFill/>
          </a:ln>
        </p:spPr>
      </p:pic>
      <p:pic>
        <p:nvPicPr>
          <p:cNvPr id="242" name="Shape 242" descr="http://www.cumulus-soaring.com/books/Eckey/HeightBands.jpg"/>
          <p:cNvPicPr preferRelativeResize="0"/>
          <p:nvPr/>
        </p:nvPicPr>
        <p:blipFill rotWithShape="1">
          <a:blip r:embed="rId7" cstate="screen">
            <a:alphaModFix/>
            <a:extLst>
              <a:ext uri="{28A0092B-C50C-407E-A947-70E740481C1C}">
                <a14:useLocalDpi xmlns:a14="http://schemas.microsoft.com/office/drawing/2010/main"/>
              </a:ext>
            </a:extLst>
          </a:blip>
          <a:srcRect/>
          <a:stretch/>
        </p:blipFill>
        <p:spPr>
          <a:xfrm>
            <a:off x="4833012" y="0"/>
            <a:ext cx="4311000" cy="3852900"/>
          </a:xfrm>
          <a:prstGeom prst="rect">
            <a:avLst/>
          </a:prstGeom>
          <a:noFill/>
          <a:ln>
            <a:noFill/>
          </a:ln>
        </p:spPr>
      </p:pic>
      <p:sp>
        <p:nvSpPr>
          <p:cNvPr id="243" name="Shape 243"/>
          <p:cNvSpPr txBox="1">
            <a:spLocks noGrp="1"/>
          </p:cNvSpPr>
          <p:nvPr>
            <p:ph type="title"/>
          </p:nvPr>
        </p:nvSpPr>
        <p:spPr>
          <a:xfrm>
            <a:off x="241975" y="212450"/>
            <a:ext cx="7886700" cy="1629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 sz="4400" b="0" i="0" u="none" strike="noStrike" cap="none">
                <a:solidFill>
                  <a:srgbClr val="980000"/>
                </a:solidFill>
              </a:rPr>
              <a:t>Read…</a:t>
            </a:r>
          </a:p>
        </p:txBody>
      </p:sp>
    </p:spTree>
    <p:extLst>
      <p:ext uri="{BB962C8B-B14F-4D97-AF65-F5344CB8AC3E}">
        <p14:creationId xmlns:p14="http://schemas.microsoft.com/office/powerpoint/2010/main" val="25610593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Shape 248" descr="http://www.cumulus-soaring.com/books/CrossCountrySoaring/CrossCountrySoaring-p59.jpg"/>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2338325" y="3013300"/>
            <a:ext cx="6805800" cy="3844800"/>
          </a:xfrm>
          <a:prstGeom prst="rect">
            <a:avLst/>
          </a:prstGeom>
          <a:noFill/>
          <a:ln>
            <a:noFill/>
          </a:ln>
        </p:spPr>
      </p:pic>
      <p:sp>
        <p:nvSpPr>
          <p:cNvPr id="249" name="Shape 249"/>
          <p:cNvSpPr txBox="1">
            <a:spLocks noGrp="1"/>
          </p:cNvSpPr>
          <p:nvPr>
            <p:ph type="title"/>
          </p:nvPr>
        </p:nvSpPr>
        <p:spPr>
          <a:xfrm>
            <a:off x="206550" y="295075"/>
            <a:ext cx="7886700" cy="16290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buClr>
                <a:schemeClr val="dk1"/>
              </a:buClr>
              <a:buSzPct val="25000"/>
              <a:buFont typeface="Calibri"/>
              <a:buNone/>
            </a:pPr>
            <a:r>
              <a:rPr lang="en" sz="4400" b="0" i="0" u="none" strike="noStrike" cap="none">
                <a:solidFill>
                  <a:srgbClr val="980000"/>
                </a:solidFill>
              </a:rPr>
              <a:t>Read </a:t>
            </a:r>
            <a:br>
              <a:rPr lang="en" sz="4400" b="0" i="0" u="none" strike="noStrike" cap="none">
                <a:solidFill>
                  <a:srgbClr val="980000"/>
                </a:solidFill>
              </a:rPr>
            </a:br>
            <a:r>
              <a:rPr lang="en">
                <a:solidFill>
                  <a:srgbClr val="980000"/>
                </a:solidFill>
              </a:rPr>
              <a:t>more</a:t>
            </a:r>
            <a:r>
              <a:rPr lang="en" sz="4400" b="0" i="0" u="none" strike="noStrike" cap="none">
                <a:solidFill>
                  <a:srgbClr val="980000"/>
                </a:solidFill>
              </a:rPr>
              <a:t>…</a:t>
            </a:r>
          </a:p>
        </p:txBody>
      </p:sp>
      <p:pic>
        <p:nvPicPr>
          <p:cNvPr id="250" name="Shape 250" descr="http://www.cumulus-soaring.com/books/CrossCountrySoaring/CrossCountrySoaring.jp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2297041" y="0"/>
            <a:ext cx="2306700" cy="3226199"/>
          </a:xfrm>
          <a:prstGeom prst="rect">
            <a:avLst/>
          </a:prstGeom>
          <a:noFill/>
          <a:ln>
            <a:noFill/>
          </a:ln>
        </p:spPr>
      </p:pic>
      <p:pic>
        <p:nvPicPr>
          <p:cNvPr id="251" name="Shape 251" descr="http://www.cumulus-soaring.com/books/CrossCountrySoaring/CrossCountrySoaring-p88.jpg"/>
          <p:cNvPicPr preferRelativeResize="0"/>
          <p:nvPr/>
        </p:nvPicPr>
        <p:blipFill rotWithShape="1">
          <a:blip r:embed="rId5" cstate="screen">
            <a:alphaModFix/>
            <a:extLst>
              <a:ext uri="{28A0092B-C50C-407E-A947-70E740481C1C}">
                <a14:useLocalDpi xmlns:a14="http://schemas.microsoft.com/office/drawing/2010/main"/>
              </a:ext>
            </a:extLst>
          </a:blip>
          <a:srcRect/>
          <a:stretch/>
        </p:blipFill>
        <p:spPr>
          <a:xfrm>
            <a:off x="4867992" y="53187"/>
            <a:ext cx="4010700" cy="1389600"/>
          </a:xfrm>
          <a:prstGeom prst="rect">
            <a:avLst/>
          </a:prstGeom>
          <a:noFill/>
          <a:ln>
            <a:noFill/>
          </a:ln>
        </p:spPr>
      </p:pic>
      <p:pic>
        <p:nvPicPr>
          <p:cNvPr id="252" name="Shape 252" descr="http://www.cumulus-soaring.com/books/CrossCountrySoaring/CrossCountrySoaring-p88.jpg"/>
          <p:cNvPicPr preferRelativeResize="0"/>
          <p:nvPr/>
        </p:nvPicPr>
        <p:blipFill rotWithShape="1">
          <a:blip r:embed="rId6" cstate="screen">
            <a:alphaModFix/>
            <a:extLst>
              <a:ext uri="{28A0092B-C50C-407E-A947-70E740481C1C}">
                <a14:useLocalDpi xmlns:a14="http://schemas.microsoft.com/office/drawing/2010/main"/>
              </a:ext>
            </a:extLst>
          </a:blip>
          <a:srcRect/>
          <a:stretch/>
        </p:blipFill>
        <p:spPr>
          <a:xfrm>
            <a:off x="4833642" y="1710250"/>
            <a:ext cx="4079400" cy="1380600"/>
          </a:xfrm>
          <a:prstGeom prst="rect">
            <a:avLst/>
          </a:prstGeom>
          <a:noFill/>
          <a:ln>
            <a:noFill/>
          </a:ln>
        </p:spPr>
      </p:pic>
      <p:pic>
        <p:nvPicPr>
          <p:cNvPr id="253" name="Shape 253"/>
          <p:cNvPicPr preferRelativeResize="0"/>
          <p:nvPr/>
        </p:nvPicPr>
        <p:blipFill>
          <a:blip r:embed="rId7" cstate="screen">
            <a:alphaModFix/>
            <a:extLst>
              <a:ext uri="{28A0092B-C50C-407E-A947-70E740481C1C}">
                <a14:useLocalDpi xmlns:a14="http://schemas.microsoft.com/office/drawing/2010/main"/>
              </a:ext>
            </a:extLst>
          </a:blip>
          <a:stretch>
            <a:fillRect/>
          </a:stretch>
        </p:blipFill>
        <p:spPr>
          <a:xfrm>
            <a:off x="0" y="2717475"/>
            <a:ext cx="2141050" cy="2984599"/>
          </a:xfrm>
          <a:prstGeom prst="rect">
            <a:avLst/>
          </a:prstGeom>
          <a:noFill/>
          <a:ln>
            <a:noFill/>
          </a:ln>
        </p:spPr>
      </p:pic>
    </p:spTree>
    <p:extLst>
      <p:ext uri="{BB962C8B-B14F-4D97-AF65-F5344CB8AC3E}">
        <p14:creationId xmlns:p14="http://schemas.microsoft.com/office/powerpoint/2010/main" val="21066409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1086" y="1143000"/>
            <a:ext cx="3880064" cy="5486400"/>
          </a:xfrm>
          <a:prstGeom prst="rect">
            <a:avLst/>
          </a:prstGeom>
          <a:noFill/>
          <a:ln w="9525">
            <a:noFill/>
            <a:miter lim="800000"/>
            <a:headEnd/>
            <a:tailEnd/>
          </a:ln>
        </p:spPr>
      </p:pic>
      <p:pic>
        <p:nvPicPr>
          <p:cNvPr id="4099"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618286" y="1143000"/>
            <a:ext cx="4220914" cy="5486400"/>
          </a:xfrm>
          <a:prstGeom prst="rect">
            <a:avLst/>
          </a:prstGeom>
          <a:noFill/>
          <a:ln w="9525">
            <a:noFill/>
            <a:miter lim="800000"/>
            <a:headEnd/>
            <a:tailEnd/>
          </a:ln>
        </p:spPr>
      </p:pic>
      <p:sp>
        <p:nvSpPr>
          <p:cNvPr id="4" name="Title 3"/>
          <p:cNvSpPr>
            <a:spLocks noGrp="1"/>
          </p:cNvSpPr>
          <p:nvPr>
            <p:ph type="title"/>
          </p:nvPr>
        </p:nvSpPr>
        <p:spPr>
          <a:xfrm>
            <a:off x="685800" y="0"/>
            <a:ext cx="7772400" cy="1143000"/>
          </a:xfrm>
        </p:spPr>
        <p:txBody>
          <a:bodyPr/>
          <a:lstStyle/>
          <a:p>
            <a:r>
              <a:rPr lang="en-US" dirty="0" smtClean="0"/>
              <a:t>My two favorite books</a:t>
            </a:r>
            <a:endParaRPr lang="en-US" dirty="0"/>
          </a:p>
        </p:txBody>
      </p:sp>
    </p:spTree>
    <p:extLst>
      <p:ext uri="{BB962C8B-B14F-4D97-AF65-F5344CB8AC3E}">
        <p14:creationId xmlns:p14="http://schemas.microsoft.com/office/powerpoint/2010/main" val="405677691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358813" y="952500"/>
            <a:ext cx="3733800" cy="56007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636855" y="990600"/>
            <a:ext cx="4126145" cy="5562600"/>
          </a:xfrm>
          <a:prstGeom prst="rect">
            <a:avLst/>
          </a:prstGeom>
          <a:noFill/>
          <a:ln w="9525">
            <a:noFill/>
            <a:miter lim="800000"/>
            <a:headEnd/>
            <a:tailEnd/>
          </a:ln>
        </p:spPr>
      </p:pic>
      <p:sp>
        <p:nvSpPr>
          <p:cNvPr id="4" name="Title 3"/>
          <p:cNvSpPr>
            <a:spLocks noGrp="1"/>
          </p:cNvSpPr>
          <p:nvPr>
            <p:ph type="title"/>
          </p:nvPr>
        </p:nvSpPr>
        <p:spPr>
          <a:xfrm>
            <a:off x="457200" y="0"/>
            <a:ext cx="8229600" cy="990600"/>
          </a:xfrm>
        </p:spPr>
        <p:txBody>
          <a:bodyPr/>
          <a:lstStyle/>
          <a:p>
            <a:r>
              <a:rPr lang="en-US" dirty="0" smtClean="0"/>
              <a:t>Two new books that are good</a:t>
            </a:r>
            <a:endParaRPr lang="en-US" dirty="0"/>
          </a:p>
        </p:txBody>
      </p:sp>
    </p:spTree>
    <p:extLst>
      <p:ext uri="{BB962C8B-B14F-4D97-AF65-F5344CB8AC3E}">
        <p14:creationId xmlns:p14="http://schemas.microsoft.com/office/powerpoint/2010/main" val="171698695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0623" y="116541"/>
            <a:ext cx="7772400" cy="1143000"/>
          </a:xfrm>
        </p:spPr>
        <p:txBody>
          <a:bodyPr/>
          <a:lstStyle/>
          <a:p>
            <a:r>
              <a:rPr lang="en-US" dirty="0" smtClean="0"/>
              <a:t>And, two more books</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55462" y="1143000"/>
            <a:ext cx="3683138" cy="55626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4473196" y="1143000"/>
            <a:ext cx="4316059" cy="5562600"/>
          </a:xfrm>
          <a:prstGeom prst="rect">
            <a:avLst/>
          </a:prstGeom>
          <a:noFill/>
          <a:ln w="9525">
            <a:noFill/>
            <a:miter lim="800000"/>
            <a:headEnd/>
            <a:tailEnd/>
          </a:ln>
        </p:spPr>
      </p:pic>
    </p:spTree>
    <p:extLst>
      <p:ext uri="{BB962C8B-B14F-4D97-AF65-F5344CB8AC3E}">
        <p14:creationId xmlns:p14="http://schemas.microsoft.com/office/powerpoint/2010/main" val="14292462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two more books</a:t>
            </a:r>
            <a:endParaRPr lang="en-US" dirty="0"/>
          </a:p>
        </p:txBody>
      </p:sp>
      <p:pic>
        <p:nvPicPr>
          <p:cNvPr id="3" name="Picture 2"/>
          <p:cNvPicPr>
            <a:picLocks noChangeAspect="1"/>
          </p:cNvPicPr>
          <p:nvPr/>
        </p:nvPicPr>
        <p:blipFill>
          <a:blip r:embed="rId2"/>
          <a:stretch>
            <a:fillRect/>
          </a:stretch>
        </p:blipFill>
        <p:spPr>
          <a:xfrm>
            <a:off x="752475" y="1762125"/>
            <a:ext cx="3101979" cy="4700587"/>
          </a:xfrm>
          <a:prstGeom prst="rect">
            <a:avLst/>
          </a:prstGeom>
        </p:spPr>
      </p:pic>
      <p:pic>
        <p:nvPicPr>
          <p:cNvPr id="4" name="Picture 3"/>
          <p:cNvPicPr>
            <a:picLocks noChangeAspect="1"/>
          </p:cNvPicPr>
          <p:nvPr/>
        </p:nvPicPr>
        <p:blipFill>
          <a:blip r:embed="rId3"/>
          <a:stretch>
            <a:fillRect/>
          </a:stretch>
        </p:blipFill>
        <p:spPr>
          <a:xfrm>
            <a:off x="4658659" y="1766793"/>
            <a:ext cx="3349812" cy="4551375"/>
          </a:xfrm>
          <a:prstGeom prst="rect">
            <a:avLst/>
          </a:prstGeom>
        </p:spPr>
      </p:pic>
    </p:spTree>
    <p:extLst>
      <p:ext uri="{BB962C8B-B14F-4D97-AF65-F5344CB8AC3E}">
        <p14:creationId xmlns:p14="http://schemas.microsoft.com/office/powerpoint/2010/main" val="10913885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Skills</a:t>
            </a:r>
            <a:endParaRPr lang="en-US" dirty="0"/>
          </a:p>
        </p:txBody>
      </p:sp>
      <p:sp>
        <p:nvSpPr>
          <p:cNvPr id="5" name="TextBox 4"/>
          <p:cNvSpPr txBox="1"/>
          <p:nvPr/>
        </p:nvSpPr>
        <p:spPr>
          <a:xfrm>
            <a:off x="518334" y="2360706"/>
            <a:ext cx="8028019" cy="2677656"/>
          </a:xfrm>
          <a:prstGeom prst="rect">
            <a:avLst/>
          </a:prstGeom>
          <a:noFill/>
        </p:spPr>
        <p:txBody>
          <a:bodyPr wrap="square" rtlCol="0">
            <a:spAutoFit/>
          </a:bodyPr>
          <a:lstStyle/>
          <a:p>
            <a:pPr algn="l"/>
            <a:r>
              <a:rPr lang="en-US" sz="3600" dirty="0" smtClean="0">
                <a:solidFill>
                  <a:schemeClr val="bg2"/>
                </a:solidFill>
              </a:rPr>
              <a:t>Beyond what is covered in the SSA ABC, Bronze program:</a:t>
            </a:r>
          </a:p>
          <a:p>
            <a:r>
              <a:rPr lang="en-US" sz="3600" dirty="0" smtClean="0">
                <a:solidFill>
                  <a:schemeClr val="bg2"/>
                </a:solidFill>
              </a:rPr>
              <a:t>	Gaggling</a:t>
            </a:r>
          </a:p>
          <a:p>
            <a:r>
              <a:rPr lang="en-US" sz="3600" dirty="0" smtClean="0">
                <a:solidFill>
                  <a:schemeClr val="bg2"/>
                </a:solidFill>
              </a:rPr>
              <a:t>	Final Glides</a:t>
            </a:r>
          </a:p>
          <a:p>
            <a:pPr algn="l"/>
            <a:endParaRPr lang="en-US" dirty="0" smtClean="0"/>
          </a:p>
        </p:txBody>
      </p:sp>
    </p:spTree>
    <p:extLst>
      <p:ext uri="{BB962C8B-B14F-4D97-AF65-F5344CB8AC3E}">
        <p14:creationId xmlns:p14="http://schemas.microsoft.com/office/powerpoint/2010/main" val="165760518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4294967295"/>
          </p:nvPr>
        </p:nvSpPr>
        <p:spPr>
          <a:xfrm>
            <a:off x="3406587" y="1916953"/>
            <a:ext cx="2973295" cy="2221753"/>
          </a:xfrm>
        </p:spPr>
        <p:txBody>
          <a:bodyPr/>
          <a:lstStyle/>
          <a:p>
            <a:pPr marL="0" indent="0">
              <a:buFontTx/>
              <a:buNone/>
            </a:pPr>
            <a:r>
              <a:rPr lang="en-US" sz="4000" b="1" i="1" dirty="0" smtClean="0">
                <a:solidFill>
                  <a:srgbClr val="0000FF"/>
                </a:solidFill>
                <a:latin typeface="Times" charset="0"/>
                <a:ea typeface="ＭＳ Ｐゴシック" charset="0"/>
                <a:cs typeface="ＭＳ Ｐゴシック" charset="0"/>
              </a:rPr>
              <a:t>1. Glider</a:t>
            </a:r>
          </a:p>
          <a:p>
            <a:pPr marL="0" indent="0">
              <a:buFontTx/>
              <a:buNone/>
            </a:pPr>
            <a:r>
              <a:rPr lang="en-US" sz="4000" b="1" i="1" dirty="0" smtClean="0">
                <a:solidFill>
                  <a:srgbClr val="0000FF"/>
                </a:solidFill>
                <a:latin typeface="Times" charset="0"/>
                <a:ea typeface="ＭＳ Ｐゴシック" charset="0"/>
                <a:cs typeface="ＭＳ Ｐゴシック" charset="0"/>
              </a:rPr>
              <a:t>2. Transport</a:t>
            </a:r>
          </a:p>
          <a:p>
            <a:pPr marL="0" indent="0">
              <a:buFontTx/>
              <a:buNone/>
            </a:pPr>
            <a:r>
              <a:rPr lang="en-US" sz="4000" b="1" i="1" dirty="0" smtClean="0">
                <a:solidFill>
                  <a:srgbClr val="0000FF"/>
                </a:solidFill>
                <a:latin typeface="Times" charset="0"/>
                <a:ea typeface="ＭＳ Ｐゴシック" charset="0"/>
                <a:cs typeface="ＭＳ Ｐゴシック" charset="0"/>
              </a:rPr>
              <a:t>3. Crew</a:t>
            </a:r>
          </a:p>
          <a:p>
            <a:pPr marL="0" indent="0" algn="ctr">
              <a:buFontTx/>
              <a:buNone/>
            </a:pPr>
            <a:endParaRPr lang="en-US" sz="4000" b="1" dirty="0" smtClean="0">
              <a:solidFill>
                <a:srgbClr val="0000FF"/>
              </a:solidFill>
              <a:latin typeface="Times" charset="0"/>
              <a:ea typeface="ＭＳ Ｐゴシック" charset="0"/>
              <a:cs typeface="ＭＳ Ｐゴシック" charset="0"/>
            </a:endParaRPr>
          </a:p>
          <a:p>
            <a:pPr marL="0" indent="0" algn="ctr">
              <a:buFontTx/>
              <a:buNone/>
            </a:pPr>
            <a:endParaRPr lang="en-US" sz="4000" b="1" dirty="0" smtClean="0">
              <a:solidFill>
                <a:srgbClr val="0000FF"/>
              </a:solidFill>
              <a:latin typeface="Times" charset="0"/>
              <a:ea typeface="ＭＳ Ｐゴシック" charset="0"/>
              <a:cs typeface="ＭＳ Ｐゴシック" charset="0"/>
            </a:endParaRPr>
          </a:p>
        </p:txBody>
      </p:sp>
      <p:sp>
        <p:nvSpPr>
          <p:cNvPr id="5123" name="TextBox 1"/>
          <p:cNvSpPr txBox="1">
            <a:spLocks noChangeArrowheads="1"/>
          </p:cNvSpPr>
          <p:nvPr/>
        </p:nvSpPr>
        <p:spPr bwMode="auto">
          <a:xfrm>
            <a:off x="373063" y="1760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CF0E30"/>
                </a:solidFill>
                <a:latin typeface="Times" charset="0"/>
                <a:ea typeface="ＭＳ Ｐゴシック" charset="0"/>
                <a:cs typeface="ＭＳ Ｐゴシック" charset="0"/>
              </a:defRPr>
            </a:lvl1pPr>
            <a:lvl2pPr marL="742950" indent="-285750">
              <a:defRPr sz="2400">
                <a:solidFill>
                  <a:srgbClr val="CF0E30"/>
                </a:solidFill>
                <a:latin typeface="Times" charset="0"/>
                <a:ea typeface="ＭＳ Ｐゴシック" charset="0"/>
              </a:defRPr>
            </a:lvl2pPr>
            <a:lvl3pPr marL="1143000" indent="-228600">
              <a:defRPr sz="2400">
                <a:solidFill>
                  <a:srgbClr val="CF0E30"/>
                </a:solidFill>
                <a:latin typeface="Times" charset="0"/>
                <a:ea typeface="ＭＳ Ｐゴシック" charset="0"/>
              </a:defRPr>
            </a:lvl3pPr>
            <a:lvl4pPr marL="1600200" indent="-228600">
              <a:defRPr sz="2400">
                <a:solidFill>
                  <a:srgbClr val="CF0E30"/>
                </a:solidFill>
                <a:latin typeface="Times" charset="0"/>
                <a:ea typeface="ＭＳ Ｐゴシック" charset="0"/>
              </a:defRPr>
            </a:lvl4pPr>
            <a:lvl5pPr marL="2057400" indent="-228600">
              <a:defRPr sz="2400">
                <a:solidFill>
                  <a:srgbClr val="CF0E30"/>
                </a:solidFill>
                <a:latin typeface="Times" charset="0"/>
                <a:ea typeface="ＭＳ Ｐゴシック" charset="0"/>
              </a:defRPr>
            </a:lvl5pPr>
            <a:lvl6pPr marL="2514600" indent="-228600" algn="ctr" eaLnBrk="0" fontAlgn="base" hangingPunct="0">
              <a:spcBef>
                <a:spcPct val="0"/>
              </a:spcBef>
              <a:spcAft>
                <a:spcPct val="0"/>
              </a:spcAft>
              <a:defRPr sz="2400">
                <a:solidFill>
                  <a:srgbClr val="CF0E30"/>
                </a:solidFill>
                <a:latin typeface="Times" charset="0"/>
                <a:ea typeface="ＭＳ Ｐゴシック" charset="0"/>
              </a:defRPr>
            </a:lvl6pPr>
            <a:lvl7pPr marL="2971800" indent="-228600" algn="ctr" eaLnBrk="0" fontAlgn="base" hangingPunct="0">
              <a:spcBef>
                <a:spcPct val="0"/>
              </a:spcBef>
              <a:spcAft>
                <a:spcPct val="0"/>
              </a:spcAft>
              <a:defRPr sz="2400">
                <a:solidFill>
                  <a:srgbClr val="CF0E30"/>
                </a:solidFill>
                <a:latin typeface="Times" charset="0"/>
                <a:ea typeface="ＭＳ Ｐゴシック" charset="0"/>
              </a:defRPr>
            </a:lvl7pPr>
            <a:lvl8pPr marL="3429000" indent="-228600" algn="ctr" eaLnBrk="0" fontAlgn="base" hangingPunct="0">
              <a:spcBef>
                <a:spcPct val="0"/>
              </a:spcBef>
              <a:spcAft>
                <a:spcPct val="0"/>
              </a:spcAft>
              <a:defRPr sz="2400">
                <a:solidFill>
                  <a:srgbClr val="CF0E30"/>
                </a:solidFill>
                <a:latin typeface="Times" charset="0"/>
                <a:ea typeface="ＭＳ Ｐゴシック" charset="0"/>
              </a:defRPr>
            </a:lvl8pPr>
            <a:lvl9pPr marL="3886200" indent="-228600" algn="ctr" eaLnBrk="0" fontAlgn="base" hangingPunct="0">
              <a:spcBef>
                <a:spcPct val="0"/>
              </a:spcBef>
              <a:spcAft>
                <a:spcPct val="0"/>
              </a:spcAft>
              <a:defRPr sz="2400">
                <a:solidFill>
                  <a:srgbClr val="CF0E30"/>
                </a:solidFill>
                <a:latin typeface="Times" charset="0"/>
                <a:ea typeface="ＭＳ Ｐゴシック" charset="0"/>
              </a:defRPr>
            </a:lvl9pPr>
          </a:lstStyle>
          <a:p>
            <a:endParaRPr lang="en-US"/>
          </a:p>
        </p:txBody>
      </p:sp>
      <p:sp>
        <p:nvSpPr>
          <p:cNvPr id="7" name="Title 1"/>
          <p:cNvSpPr>
            <a:spLocks noGrp="1"/>
          </p:cNvSpPr>
          <p:nvPr>
            <p:ph type="title"/>
          </p:nvPr>
        </p:nvSpPr>
        <p:spPr/>
        <p:txBody>
          <a:bodyPr/>
          <a:lstStyle/>
          <a:p>
            <a:r>
              <a:rPr lang="en-US" dirty="0" err="1" smtClean="0"/>
              <a:t>Prereq’s</a:t>
            </a:r>
            <a:r>
              <a:rPr lang="en-US" dirty="0" smtClean="0"/>
              <a:t> for XC Soaring</a:t>
            </a:r>
            <a:endParaRPr lang="en-US" dirty="0"/>
          </a:p>
        </p:txBody>
      </p:sp>
    </p:spTree>
    <p:extLst>
      <p:ext uri="{BB962C8B-B14F-4D97-AF65-F5344CB8AC3E}">
        <p14:creationId xmlns:p14="http://schemas.microsoft.com/office/powerpoint/2010/main" val="4218541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p:nvPr/>
        </p:nvSpPr>
        <p:spPr>
          <a:xfrm>
            <a:off x="0" y="2683200"/>
            <a:ext cx="9144000" cy="4174800"/>
          </a:xfrm>
          <a:prstGeom prst="rect">
            <a:avLst/>
          </a:prstGeom>
          <a:solidFill>
            <a:srgbClr val="616161"/>
          </a:solidFill>
          <a:ln>
            <a:noFill/>
          </a:ln>
        </p:spPr>
        <p:txBody>
          <a:bodyPr lIns="91425" tIns="91425" rIns="91425" bIns="91425" anchor="ctr" anchorCtr="0">
            <a:noAutofit/>
          </a:bodyPr>
          <a:lstStyle/>
          <a:p>
            <a:pPr lvl="0">
              <a:spcBef>
                <a:spcPts val="0"/>
              </a:spcBef>
              <a:buNone/>
            </a:pPr>
            <a:endParaRPr dirty="0"/>
          </a:p>
        </p:txBody>
      </p:sp>
      <p:sp>
        <p:nvSpPr>
          <p:cNvPr id="542" name="Shape 542"/>
          <p:cNvSpPr/>
          <p:nvPr/>
        </p:nvSpPr>
        <p:spPr>
          <a:xfrm>
            <a:off x="0" y="0"/>
            <a:ext cx="9144000" cy="2741400"/>
          </a:xfrm>
          <a:prstGeom prst="rect">
            <a:avLst/>
          </a:prstGeom>
          <a:solidFill>
            <a:srgbClr val="3D85C6">
              <a:alpha val="87310"/>
            </a:srgbClr>
          </a:solidFill>
          <a:ln>
            <a:noFill/>
          </a:ln>
        </p:spPr>
        <p:txBody>
          <a:bodyPr lIns="91425" tIns="91425" rIns="91425" bIns="91425" anchor="ctr" anchorCtr="0">
            <a:noAutofit/>
          </a:bodyPr>
          <a:lstStyle/>
          <a:p>
            <a:pPr lvl="0">
              <a:spcBef>
                <a:spcPts val="0"/>
              </a:spcBef>
              <a:buNone/>
            </a:pPr>
            <a:endParaRPr dirty="0"/>
          </a:p>
        </p:txBody>
      </p:sp>
      <p:pic>
        <p:nvPicPr>
          <p:cNvPr id="543" name="Shape 543"/>
          <p:cNvPicPr preferRelativeResize="0"/>
          <p:nvPr/>
        </p:nvPicPr>
        <p:blipFill>
          <a:blip r:embed="rId3">
            <a:alphaModFix/>
          </a:blip>
          <a:stretch>
            <a:fillRect/>
          </a:stretch>
        </p:blipFill>
        <p:spPr>
          <a:xfrm>
            <a:off x="0" y="18964"/>
            <a:ext cx="9144000" cy="6820072"/>
          </a:xfrm>
          <a:prstGeom prst="rect">
            <a:avLst/>
          </a:prstGeom>
          <a:noFill/>
          <a:ln>
            <a:noFill/>
          </a:ln>
        </p:spPr>
      </p:pic>
      <p:sp>
        <p:nvSpPr>
          <p:cNvPr id="544" name="Shape 544"/>
          <p:cNvSpPr txBox="1">
            <a:spLocks noGrp="1"/>
          </p:cNvSpPr>
          <p:nvPr>
            <p:ph type="title"/>
          </p:nvPr>
        </p:nvSpPr>
        <p:spPr>
          <a:xfrm>
            <a:off x="287100" y="197625"/>
            <a:ext cx="1805700" cy="4098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Gaggles </a:t>
            </a:r>
          </a:p>
        </p:txBody>
      </p:sp>
    </p:spTree>
    <p:extLst>
      <p:ext uri="{BB962C8B-B14F-4D97-AF65-F5344CB8AC3E}">
        <p14:creationId xmlns:p14="http://schemas.microsoft.com/office/powerpoint/2010/main" val="42892127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Shape 549"/>
          <p:cNvSpPr/>
          <p:nvPr/>
        </p:nvSpPr>
        <p:spPr>
          <a:xfrm>
            <a:off x="100" y="1083825"/>
            <a:ext cx="9144000" cy="5774100"/>
          </a:xfrm>
          <a:prstGeom prst="rect">
            <a:avLst/>
          </a:prstGeom>
          <a:solidFill>
            <a:srgbClr val="434343"/>
          </a:solidFill>
          <a:ln>
            <a:noFill/>
          </a:ln>
        </p:spPr>
        <p:txBody>
          <a:bodyPr lIns="91425" tIns="91425" rIns="91425" bIns="91425" anchor="ctr" anchorCtr="0">
            <a:noAutofit/>
          </a:bodyPr>
          <a:lstStyle/>
          <a:p>
            <a:pPr lvl="0">
              <a:spcBef>
                <a:spcPts val="0"/>
              </a:spcBef>
              <a:buNone/>
            </a:pPr>
            <a:endParaRPr dirty="0"/>
          </a:p>
        </p:txBody>
      </p:sp>
      <p:sp>
        <p:nvSpPr>
          <p:cNvPr id="550" name="Shape 550" descr="Pilot number two is allowing the glider to cut into the turn. A small mistake that quickly becomes very dangerous. Never cut in a turn behind another glider. The purpose of these clips is as an instructional aid for situational awareness and as a base for flight safety discussions. The clips were made using the gliding simulator Condor Soaring." title="Cutting in">
            <a:hlinkClick r:id="rId3"/>
          </p:cNvPr>
          <p:cNvSpPr/>
          <p:nvPr/>
        </p:nvSpPr>
        <p:spPr>
          <a:xfrm>
            <a:off x="0" y="551250"/>
            <a:ext cx="8451399" cy="6338549"/>
          </a:xfrm>
          <a:prstGeom prst="rect">
            <a:avLst/>
          </a:prstGeom>
          <a:blipFill>
            <a:blip r:embed="rId4">
              <a:alphaModFix/>
            </a:blip>
            <a:stretch>
              <a:fillRect/>
            </a:stretch>
          </a:blipFill>
          <a:ln>
            <a:noFill/>
          </a:ln>
        </p:spPr>
      </p:sp>
      <p:sp>
        <p:nvSpPr>
          <p:cNvPr id="551" name="Shape 551"/>
          <p:cNvSpPr txBox="1">
            <a:spLocks noGrp="1"/>
          </p:cNvSpPr>
          <p:nvPr>
            <p:ph type="title"/>
          </p:nvPr>
        </p:nvSpPr>
        <p:spPr>
          <a:xfrm>
            <a:off x="287100" y="197625"/>
            <a:ext cx="1805700" cy="4098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Gaggles </a:t>
            </a:r>
          </a:p>
        </p:txBody>
      </p:sp>
      <p:sp>
        <p:nvSpPr>
          <p:cNvPr id="552" name="Shape 552"/>
          <p:cNvSpPr txBox="1"/>
          <p:nvPr/>
        </p:nvSpPr>
        <p:spPr>
          <a:xfrm>
            <a:off x="2092800" y="61575"/>
            <a:ext cx="7071900" cy="330900"/>
          </a:xfrm>
          <a:prstGeom prst="rect">
            <a:avLst/>
          </a:prstGeom>
          <a:noFill/>
          <a:ln>
            <a:noFill/>
          </a:ln>
        </p:spPr>
        <p:txBody>
          <a:bodyPr lIns="91425" tIns="91425" rIns="91425" bIns="91425" anchor="ctr" anchorCtr="0">
            <a:noAutofit/>
          </a:bodyPr>
          <a:lstStyle/>
          <a:p>
            <a:pPr lvl="0" rtl="0">
              <a:lnSpc>
                <a:spcPct val="115000"/>
              </a:lnSpc>
              <a:spcBef>
                <a:spcPts val="2400"/>
              </a:spcBef>
              <a:spcAft>
                <a:spcPts val="600"/>
              </a:spcAft>
              <a:buNone/>
            </a:pPr>
            <a:r>
              <a:rPr lang="en" sz="1200" b="1">
                <a:solidFill>
                  <a:srgbClr val="B7B7B7"/>
                </a:solidFill>
              </a:rPr>
              <a:t>Gliding Safety Videos 1    Cutting In</a:t>
            </a:r>
            <a:r>
              <a:rPr lang="en" sz="1200">
                <a:solidFill>
                  <a:srgbClr val="B7B7B7"/>
                </a:solidFill>
              </a:rPr>
              <a:t> </a:t>
            </a:r>
            <a:r>
              <a:rPr lang="en" sz="1200" u="sng">
                <a:solidFill>
                  <a:srgbClr val="B7B7B7"/>
                </a:solidFill>
                <a:hlinkClick r:id="rId5"/>
              </a:rPr>
              <a:t>https://www.youtube.com/playlist?list=PLg2FFq0MZjiyNkbxgE0RvDrQ1Z8QvGktZ</a:t>
            </a:r>
          </a:p>
        </p:txBody>
      </p:sp>
    </p:spTree>
    <p:extLst>
      <p:ext uri="{BB962C8B-B14F-4D97-AF65-F5344CB8AC3E}">
        <p14:creationId xmlns:p14="http://schemas.microsoft.com/office/powerpoint/2010/main" val="2321944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6"/>
        <p:cNvGrpSpPr/>
        <p:nvPr/>
      </p:nvGrpSpPr>
      <p:grpSpPr>
        <a:xfrm>
          <a:off x="0" y="0"/>
          <a:ext cx="0" cy="0"/>
          <a:chOff x="0" y="0"/>
          <a:chExt cx="0" cy="0"/>
        </a:xfrm>
      </p:grpSpPr>
      <p:pic>
        <p:nvPicPr>
          <p:cNvPr id="557" name="Shape 557"/>
          <p:cNvPicPr preferRelativeResize="0"/>
          <p:nvPr/>
        </p:nvPicPr>
        <p:blipFill>
          <a:blip r:embed="rId3">
            <a:alphaModFix/>
          </a:blip>
          <a:stretch>
            <a:fillRect/>
          </a:stretch>
        </p:blipFill>
        <p:spPr>
          <a:xfrm>
            <a:off x="185550" y="99550"/>
            <a:ext cx="8591550" cy="6753225"/>
          </a:xfrm>
          <a:prstGeom prst="rect">
            <a:avLst/>
          </a:prstGeom>
          <a:noFill/>
          <a:ln>
            <a:noFill/>
          </a:ln>
        </p:spPr>
      </p:pic>
      <p:sp>
        <p:nvSpPr>
          <p:cNvPr id="558" name="Shape 558"/>
          <p:cNvSpPr txBox="1">
            <a:spLocks noGrp="1"/>
          </p:cNvSpPr>
          <p:nvPr>
            <p:ph type="title" idx="4294967295"/>
          </p:nvPr>
        </p:nvSpPr>
        <p:spPr>
          <a:xfrm>
            <a:off x="3283625" y="99550"/>
            <a:ext cx="4818900" cy="354600"/>
          </a:xfrm>
          <a:prstGeom prst="rect">
            <a:avLst/>
          </a:prstGeom>
        </p:spPr>
        <p:txBody>
          <a:bodyPr lIns="91425" tIns="91425" rIns="91425" bIns="91425" anchor="ctr" anchorCtr="0">
            <a:noAutofit/>
          </a:bodyPr>
          <a:lstStyle/>
          <a:p>
            <a:pPr lvl="0" rtl="0">
              <a:spcBef>
                <a:spcPts val="0"/>
              </a:spcBef>
              <a:buNone/>
            </a:pPr>
            <a:r>
              <a:rPr lang="en" sz="2400">
                <a:latin typeface="Varela Round"/>
                <a:ea typeface="Varela Round"/>
                <a:cs typeface="Varela Round"/>
                <a:sym typeface="Varela Round"/>
              </a:rPr>
              <a:t>Joining Gaggles</a:t>
            </a:r>
            <a:r>
              <a:rPr lang="en">
                <a:latin typeface="Varela Round"/>
                <a:ea typeface="Varela Round"/>
                <a:cs typeface="Varela Round"/>
                <a:sym typeface="Varela Round"/>
              </a:rPr>
              <a:t> </a:t>
            </a:r>
          </a:p>
        </p:txBody>
      </p:sp>
      <p:sp>
        <p:nvSpPr>
          <p:cNvPr id="559" name="Shape 559"/>
          <p:cNvSpPr txBox="1">
            <a:spLocks noGrp="1"/>
          </p:cNvSpPr>
          <p:nvPr>
            <p:ph type="body" idx="4294967295"/>
          </p:nvPr>
        </p:nvSpPr>
        <p:spPr>
          <a:xfrm>
            <a:off x="4756124" y="3552225"/>
            <a:ext cx="4344000" cy="3605700"/>
          </a:xfrm>
          <a:prstGeom prst="rect">
            <a:avLst/>
          </a:prstGeom>
        </p:spPr>
        <p:txBody>
          <a:bodyPr lIns="91425" tIns="91425" rIns="91425" bIns="91425" anchor="t" anchorCtr="0">
            <a:noAutofit/>
          </a:bodyPr>
          <a:lstStyle/>
          <a:p>
            <a:pPr marL="0" lvl="0" indent="0" rtl="0">
              <a:lnSpc>
                <a:spcPct val="115000"/>
              </a:lnSpc>
              <a:spcBef>
                <a:spcPts val="0"/>
              </a:spcBef>
              <a:buNone/>
            </a:pPr>
            <a:r>
              <a:rPr lang="en" sz="1800">
                <a:latin typeface="Calibri"/>
                <a:ea typeface="Calibri"/>
                <a:cs typeface="Calibri"/>
                <a:sym typeface="Calibri"/>
              </a:rPr>
              <a:t>(a)   Always join outside their circle and only move in when on the opposite side.</a:t>
            </a:r>
          </a:p>
          <a:p>
            <a:pPr marL="0" lvl="0" indent="0" rtl="0">
              <a:lnSpc>
                <a:spcPct val="115000"/>
              </a:lnSpc>
              <a:spcBef>
                <a:spcPts val="0"/>
              </a:spcBef>
              <a:buNone/>
            </a:pPr>
            <a:r>
              <a:rPr lang="en" sz="1800">
                <a:latin typeface="Calibri"/>
                <a:ea typeface="Calibri"/>
                <a:cs typeface="Calibri"/>
                <a:sym typeface="Calibri"/>
              </a:rPr>
              <a:t>[Notice when red glider is at position 6 the green glider is 180° across circle]</a:t>
            </a:r>
          </a:p>
          <a:p>
            <a:pPr marL="0" lvl="0" indent="0" rtl="0">
              <a:lnSpc>
                <a:spcPct val="115000"/>
              </a:lnSpc>
              <a:spcBef>
                <a:spcPts val="0"/>
              </a:spcBef>
              <a:buNone/>
            </a:pPr>
            <a:endParaRPr sz="1000" dirty="0">
              <a:latin typeface="Calibri"/>
              <a:ea typeface="Calibri"/>
              <a:cs typeface="Calibri"/>
              <a:sym typeface="Calibri"/>
            </a:endParaRPr>
          </a:p>
          <a:p>
            <a:pPr marL="0" lvl="0" indent="0" rtl="0">
              <a:lnSpc>
                <a:spcPct val="115000"/>
              </a:lnSpc>
              <a:spcBef>
                <a:spcPts val="0"/>
              </a:spcBef>
              <a:buNone/>
            </a:pPr>
            <a:r>
              <a:rPr lang="en" sz="1800">
                <a:latin typeface="Calibri"/>
                <a:ea typeface="Calibri"/>
                <a:cs typeface="Calibri"/>
                <a:sym typeface="Calibri"/>
              </a:rPr>
              <a:t>(b)   Never join by cutting across another pilot’s circle or pulling up into the circle.</a:t>
            </a:r>
          </a:p>
          <a:p>
            <a:pPr marL="0" lvl="0" indent="0" rtl="0">
              <a:lnSpc>
                <a:spcPct val="115000"/>
              </a:lnSpc>
              <a:spcBef>
                <a:spcPts val="0"/>
              </a:spcBef>
              <a:buNone/>
            </a:pPr>
            <a:endParaRPr sz="1000" dirty="0">
              <a:latin typeface="Calibri"/>
              <a:ea typeface="Calibri"/>
              <a:cs typeface="Calibri"/>
              <a:sym typeface="Calibri"/>
            </a:endParaRPr>
          </a:p>
          <a:p>
            <a:pPr marL="0" lvl="0" indent="0" rtl="0">
              <a:lnSpc>
                <a:spcPct val="115000"/>
              </a:lnSpc>
              <a:spcBef>
                <a:spcPts val="0"/>
              </a:spcBef>
              <a:buNone/>
            </a:pPr>
            <a:r>
              <a:rPr lang="en" sz="1800">
                <a:latin typeface="Calibri"/>
                <a:ea typeface="Calibri"/>
                <a:cs typeface="Calibri"/>
                <a:sym typeface="Calibri"/>
              </a:rPr>
              <a:t>(c)   Always circle in the same direction as any nearby glider to make joining each other safe and simple.</a:t>
            </a:r>
          </a:p>
          <a:p>
            <a:pPr lvl="0" rtl="0">
              <a:spcBef>
                <a:spcPts val="0"/>
              </a:spcBef>
              <a:buNone/>
            </a:pPr>
            <a:endParaRPr sz="2800" dirty="0">
              <a:solidFill>
                <a:schemeClr val="dk1"/>
              </a:solidFill>
            </a:endParaRPr>
          </a:p>
        </p:txBody>
      </p:sp>
    </p:spTree>
    <p:extLst>
      <p:ext uri="{BB962C8B-B14F-4D97-AF65-F5344CB8AC3E}">
        <p14:creationId xmlns:p14="http://schemas.microsoft.com/office/powerpoint/2010/main" val="36159572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Shape 564"/>
          <p:cNvSpPr txBox="1">
            <a:spLocks noGrp="1"/>
          </p:cNvSpPr>
          <p:nvPr>
            <p:ph type="title"/>
          </p:nvPr>
        </p:nvSpPr>
        <p:spPr>
          <a:xfrm>
            <a:off x="329800" y="237075"/>
            <a:ext cx="2598600" cy="606600"/>
          </a:xfrm>
          <a:prstGeom prst="rect">
            <a:avLst/>
          </a:prstGeom>
        </p:spPr>
        <p:txBody>
          <a:bodyPr lIns="91425" tIns="91425" rIns="91425" bIns="91425" anchor="ctr" anchorCtr="0">
            <a:noAutofit/>
          </a:bodyPr>
          <a:lstStyle/>
          <a:p>
            <a:pPr lvl="0" rtl="0">
              <a:spcBef>
                <a:spcPts val="0"/>
              </a:spcBef>
              <a:buNone/>
            </a:pPr>
            <a:r>
              <a:rPr lang="en" sz="2400">
                <a:latin typeface="Varela Round"/>
                <a:ea typeface="Varela Round"/>
                <a:cs typeface="Varela Round"/>
                <a:sym typeface="Varela Round"/>
              </a:rPr>
              <a:t>Joining Gaggles</a:t>
            </a:r>
            <a:r>
              <a:rPr lang="en">
                <a:latin typeface="Varela Round"/>
                <a:ea typeface="Varela Round"/>
                <a:cs typeface="Varela Round"/>
                <a:sym typeface="Varela Round"/>
              </a:rPr>
              <a:t> </a:t>
            </a:r>
          </a:p>
        </p:txBody>
      </p:sp>
      <p:sp>
        <p:nvSpPr>
          <p:cNvPr id="565" name="Shape 565"/>
          <p:cNvSpPr txBox="1">
            <a:spLocks noGrp="1"/>
          </p:cNvSpPr>
          <p:nvPr>
            <p:ph type="body" idx="4294967295"/>
          </p:nvPr>
        </p:nvSpPr>
        <p:spPr>
          <a:xfrm>
            <a:off x="329800" y="1158175"/>
            <a:ext cx="5659200" cy="5562600"/>
          </a:xfrm>
          <a:prstGeom prst="rect">
            <a:avLst/>
          </a:prstGeom>
        </p:spPr>
        <p:txBody>
          <a:bodyPr lIns="91425" tIns="91425" rIns="91425" bIns="91425" anchor="t" anchorCtr="0">
            <a:noAutofit/>
          </a:bodyPr>
          <a:lstStyle/>
          <a:p>
            <a:pPr marL="0" lvl="0" indent="0" rtl="0">
              <a:lnSpc>
                <a:spcPct val="115000"/>
              </a:lnSpc>
              <a:spcBef>
                <a:spcPts val="0"/>
              </a:spcBef>
              <a:buNone/>
            </a:pPr>
            <a:r>
              <a:rPr lang="en" sz="2000">
                <a:solidFill>
                  <a:srgbClr val="FFFFFF"/>
                </a:solidFill>
              </a:rPr>
              <a:t>•Enter from the side, don’t aim for the middle</a:t>
            </a:r>
          </a:p>
          <a:p>
            <a:pPr marL="0" lvl="0" indent="0" rtl="0">
              <a:lnSpc>
                <a:spcPct val="115000"/>
              </a:lnSpc>
              <a:spcBef>
                <a:spcPts val="0"/>
              </a:spcBef>
              <a:buNone/>
            </a:pPr>
            <a:endParaRPr sz="2000" dirty="0">
              <a:solidFill>
                <a:srgbClr val="FFFFFF"/>
              </a:solidFill>
            </a:endParaRPr>
          </a:p>
          <a:p>
            <a:pPr marL="0" lvl="0" indent="0" rtl="0">
              <a:lnSpc>
                <a:spcPct val="115000"/>
              </a:lnSpc>
              <a:spcBef>
                <a:spcPts val="0"/>
              </a:spcBef>
              <a:buNone/>
            </a:pPr>
            <a:r>
              <a:rPr lang="en" sz="2000">
                <a:solidFill>
                  <a:srgbClr val="FFFFFF"/>
                </a:solidFill>
              </a:rPr>
              <a:t>•Vary your bank to fit yourself in</a:t>
            </a:r>
          </a:p>
          <a:p>
            <a:pPr marL="0" lvl="0" indent="0" rtl="0">
              <a:lnSpc>
                <a:spcPct val="115000"/>
              </a:lnSpc>
              <a:spcBef>
                <a:spcPts val="0"/>
              </a:spcBef>
              <a:buNone/>
            </a:pPr>
            <a:endParaRPr sz="2000" dirty="0">
              <a:solidFill>
                <a:srgbClr val="FFFFFF"/>
              </a:solidFill>
            </a:endParaRPr>
          </a:p>
          <a:p>
            <a:pPr marL="0" lvl="0" indent="0" rtl="0">
              <a:lnSpc>
                <a:spcPct val="115000"/>
              </a:lnSpc>
              <a:spcBef>
                <a:spcPts val="0"/>
              </a:spcBef>
              <a:buNone/>
            </a:pPr>
            <a:r>
              <a:rPr lang="en" sz="2000">
                <a:solidFill>
                  <a:srgbClr val="FFFFFF"/>
                </a:solidFill>
              </a:rPr>
              <a:t>•Turn in the same direction of the first sailplane in, usually above</a:t>
            </a:r>
          </a:p>
          <a:p>
            <a:pPr marL="0" lvl="0" indent="0" rtl="0">
              <a:lnSpc>
                <a:spcPct val="115000"/>
              </a:lnSpc>
              <a:spcBef>
                <a:spcPts val="0"/>
              </a:spcBef>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•Avoid just above or just below positions</a:t>
            </a:r>
          </a:p>
          <a:p>
            <a:pPr marL="0" lvl="0" indent="-69850" rtl="0">
              <a:lnSpc>
                <a:spcPct val="115000"/>
              </a:lnSpc>
              <a:spcBef>
                <a:spcPts val="0"/>
              </a:spcBef>
              <a:buClr>
                <a:schemeClr val="dk1"/>
              </a:buClr>
              <a:buSzPct val="55000"/>
              <a:buFont typeface="Arial"/>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•Passing, avoid cutting across the nose of a slow climber</a:t>
            </a:r>
          </a:p>
          <a:p>
            <a:pPr marL="0" lvl="0" indent="-69850" rtl="0">
              <a:lnSpc>
                <a:spcPct val="115000"/>
              </a:lnSpc>
              <a:spcBef>
                <a:spcPts val="0"/>
              </a:spcBef>
              <a:buClr>
                <a:schemeClr val="dk1"/>
              </a:buClr>
              <a:buSzPct val="55000"/>
              <a:buFont typeface="Arial"/>
              <a:buNone/>
            </a:pPr>
            <a:endParaRPr sz="2000" dirty="0">
              <a:solidFill>
                <a:srgbClr val="FFFFFF"/>
              </a:solidFill>
            </a:endParaRPr>
          </a:p>
          <a:p>
            <a:pPr marL="0" lvl="0" indent="-69850" rtl="0">
              <a:lnSpc>
                <a:spcPct val="115000"/>
              </a:lnSpc>
              <a:spcBef>
                <a:spcPts val="0"/>
              </a:spcBef>
              <a:buClr>
                <a:schemeClr val="dk1"/>
              </a:buClr>
              <a:buSzPct val="55000"/>
              <a:buFont typeface="Arial"/>
              <a:buNone/>
            </a:pPr>
            <a:r>
              <a:rPr lang="en" sz="2000">
                <a:solidFill>
                  <a:srgbClr val="FFFFFF"/>
                </a:solidFill>
              </a:rPr>
              <a:t>•Don’t bomb through the center upon leaving</a:t>
            </a:r>
            <a:r>
              <a:rPr lang="en" sz="2000" i="1">
                <a:solidFill>
                  <a:srgbClr val="FFFFFF"/>
                </a:solidFill>
              </a:rPr>
              <a:t>, no matter what the books say</a:t>
            </a:r>
          </a:p>
          <a:p>
            <a:pPr lvl="0" rtl="0">
              <a:spcBef>
                <a:spcPts val="0"/>
              </a:spcBef>
              <a:buNone/>
            </a:pPr>
            <a:endParaRPr sz="2000" dirty="0">
              <a:solidFill>
                <a:srgbClr val="FFFFFF"/>
              </a:solidFill>
            </a:endParaRPr>
          </a:p>
        </p:txBody>
      </p:sp>
      <p:grpSp>
        <p:nvGrpSpPr>
          <p:cNvPr id="567" name="Shape 567"/>
          <p:cNvGrpSpPr/>
          <p:nvPr/>
        </p:nvGrpSpPr>
        <p:grpSpPr>
          <a:xfrm>
            <a:off x="4127097" y="1471536"/>
            <a:ext cx="2062368" cy="1267892"/>
            <a:chOff x="2848997" y="183811"/>
            <a:chExt cx="2062368" cy="1267892"/>
          </a:xfrm>
        </p:grpSpPr>
        <p:grpSp>
          <p:nvGrpSpPr>
            <p:cNvPr id="568" name="Shape 568"/>
            <p:cNvGrpSpPr/>
            <p:nvPr/>
          </p:nvGrpSpPr>
          <p:grpSpPr>
            <a:xfrm rot="-1401245">
              <a:off x="2834920" y="592138"/>
              <a:ext cx="1777628" cy="296361"/>
              <a:chOff x="3711175" y="588175"/>
              <a:chExt cx="1228725" cy="204850"/>
            </a:xfrm>
          </p:grpSpPr>
          <p:cxnSp>
            <p:nvCxnSpPr>
              <p:cNvPr id="569" name="Shape 569"/>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70" name="Shape 570"/>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71" name="Shape 571"/>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72" name="Shape 572"/>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73" name="Shape 573"/>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nvGrpSpPr>
            <p:cNvPr id="574" name="Shape 574"/>
            <p:cNvGrpSpPr/>
            <p:nvPr/>
          </p:nvGrpSpPr>
          <p:grpSpPr>
            <a:xfrm rot="-2114803">
              <a:off x="3211171" y="669577"/>
              <a:ext cx="1777621" cy="296360"/>
              <a:chOff x="3711175" y="588175"/>
              <a:chExt cx="1228725" cy="204850"/>
            </a:xfrm>
          </p:grpSpPr>
          <p:cxnSp>
            <p:nvCxnSpPr>
              <p:cNvPr id="575" name="Shape 575"/>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76" name="Shape 576"/>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77" name="Shape 577"/>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78" name="Shape 578"/>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79" name="Shape 579"/>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grpSp>
        <p:nvGrpSpPr>
          <p:cNvPr id="580" name="Shape 580"/>
          <p:cNvGrpSpPr/>
          <p:nvPr/>
        </p:nvGrpSpPr>
        <p:grpSpPr>
          <a:xfrm>
            <a:off x="3834847" y="148241"/>
            <a:ext cx="2131479" cy="1033449"/>
            <a:chOff x="4139647" y="1519841"/>
            <a:chExt cx="2131479" cy="1033449"/>
          </a:xfrm>
        </p:grpSpPr>
        <p:grpSp>
          <p:nvGrpSpPr>
            <p:cNvPr id="581" name="Shape 581"/>
            <p:cNvGrpSpPr/>
            <p:nvPr/>
          </p:nvGrpSpPr>
          <p:grpSpPr>
            <a:xfrm rot="-1401245">
              <a:off x="4125570" y="1860038"/>
              <a:ext cx="1777628" cy="296361"/>
              <a:chOff x="3711175" y="588175"/>
              <a:chExt cx="1228725" cy="204850"/>
            </a:xfrm>
          </p:grpSpPr>
          <p:cxnSp>
            <p:nvCxnSpPr>
              <p:cNvPr id="582" name="Shape 582"/>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83" name="Shape 583"/>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84" name="Shape 584"/>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85" name="Shape 585"/>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86" name="Shape 586"/>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nvGrpSpPr>
            <p:cNvPr id="587" name="Shape 587"/>
            <p:cNvGrpSpPr/>
            <p:nvPr/>
          </p:nvGrpSpPr>
          <p:grpSpPr>
            <a:xfrm rot="1306761">
              <a:off x="4501907" y="1937707"/>
              <a:ext cx="1777683" cy="296371"/>
              <a:chOff x="3711175" y="588175"/>
              <a:chExt cx="1228725" cy="204850"/>
            </a:xfrm>
          </p:grpSpPr>
          <p:cxnSp>
            <p:nvCxnSpPr>
              <p:cNvPr id="588" name="Shape 588"/>
              <p:cNvCxnSpPr/>
              <p:nvPr/>
            </p:nvCxnSpPr>
            <p:spPr>
              <a:xfrm>
                <a:off x="3711175" y="669125"/>
                <a:ext cx="571200" cy="43500"/>
              </a:xfrm>
              <a:prstGeom prst="straightConnector1">
                <a:avLst/>
              </a:prstGeom>
              <a:noFill/>
              <a:ln w="28575" cap="rnd" cmpd="sng">
                <a:solidFill>
                  <a:srgbClr val="F3F3F3"/>
                </a:solidFill>
                <a:prstDash val="solid"/>
                <a:round/>
                <a:headEnd type="none" w="lg" len="lg"/>
                <a:tailEnd type="none" w="lg" len="lg"/>
              </a:ln>
            </p:spPr>
          </p:cxnSp>
          <p:cxnSp>
            <p:nvCxnSpPr>
              <p:cNvPr id="589" name="Shape 589"/>
              <p:cNvCxnSpPr/>
              <p:nvPr/>
            </p:nvCxnSpPr>
            <p:spPr>
              <a:xfrm flipH="1">
                <a:off x="4311700" y="659600"/>
                <a:ext cx="628200" cy="52800"/>
              </a:xfrm>
              <a:prstGeom prst="straightConnector1">
                <a:avLst/>
              </a:prstGeom>
              <a:noFill/>
              <a:ln w="28575" cap="rnd" cmpd="sng">
                <a:solidFill>
                  <a:srgbClr val="F3F3F3"/>
                </a:solidFill>
                <a:prstDash val="solid"/>
                <a:round/>
                <a:headEnd type="none" w="lg" len="lg"/>
                <a:tailEnd type="none" w="lg" len="lg"/>
              </a:ln>
            </p:spPr>
          </p:cxnSp>
          <p:cxnSp>
            <p:nvCxnSpPr>
              <p:cNvPr id="590" name="Shape 590"/>
              <p:cNvCxnSpPr/>
              <p:nvPr/>
            </p:nvCxnSpPr>
            <p:spPr>
              <a:xfrm>
                <a:off x="4301725" y="588175"/>
                <a:ext cx="4800" cy="152400"/>
              </a:xfrm>
              <a:prstGeom prst="straightConnector1">
                <a:avLst/>
              </a:prstGeom>
              <a:noFill/>
              <a:ln w="28575" cap="flat" cmpd="sng">
                <a:solidFill>
                  <a:srgbClr val="F3F3F3"/>
                </a:solidFill>
                <a:prstDash val="solid"/>
                <a:round/>
                <a:headEnd type="none" w="lg" len="lg"/>
                <a:tailEnd type="none" w="lg" len="lg"/>
              </a:ln>
            </p:spPr>
          </p:cxnSp>
          <p:cxnSp>
            <p:nvCxnSpPr>
              <p:cNvPr id="591" name="Shape 591"/>
              <p:cNvCxnSpPr/>
              <p:nvPr/>
            </p:nvCxnSpPr>
            <p:spPr>
              <a:xfrm rot="10800000" flipH="1">
                <a:off x="4170775" y="588175"/>
                <a:ext cx="266700" cy="4800"/>
              </a:xfrm>
              <a:prstGeom prst="straightConnector1">
                <a:avLst/>
              </a:prstGeom>
              <a:noFill/>
              <a:ln w="28575" cap="rnd" cmpd="sng">
                <a:solidFill>
                  <a:srgbClr val="F3F3F3"/>
                </a:solidFill>
                <a:prstDash val="solid"/>
                <a:round/>
                <a:headEnd type="none" w="lg" len="lg"/>
                <a:tailEnd type="none" w="lg" len="lg"/>
              </a:ln>
            </p:spPr>
          </p:cxnSp>
          <p:sp>
            <p:nvSpPr>
              <p:cNvPr id="592" name="Shape 592"/>
              <p:cNvSpPr/>
              <p:nvPr/>
            </p:nvSpPr>
            <p:spPr>
              <a:xfrm>
                <a:off x="4253875" y="669125"/>
                <a:ext cx="100500" cy="123900"/>
              </a:xfrm>
              <a:prstGeom prst="ellipse">
                <a:avLst/>
              </a:prstGeom>
              <a:solidFill>
                <a:srgbClr val="F3F3F3"/>
              </a:solidFill>
              <a:ln>
                <a:noFill/>
              </a:ln>
            </p:spPr>
            <p:txBody>
              <a:bodyPr lIns="91425" tIns="91425" rIns="91425" bIns="91425" anchor="ctr" anchorCtr="0">
                <a:noAutofit/>
              </a:bodyPr>
              <a:lstStyle/>
              <a:p>
                <a:pPr lvl="0">
                  <a:spcBef>
                    <a:spcPts val="0"/>
                  </a:spcBef>
                  <a:buNone/>
                </a:pPr>
                <a:endParaRPr dirty="0"/>
              </a:p>
            </p:txBody>
          </p:sp>
        </p:grpSp>
      </p:grpSp>
      <p:sp>
        <p:nvSpPr>
          <p:cNvPr id="593" name="Shape 593"/>
          <p:cNvSpPr/>
          <p:nvPr/>
        </p:nvSpPr>
        <p:spPr>
          <a:xfrm>
            <a:off x="4127106" y="62725"/>
            <a:ext cx="1204500" cy="1204500"/>
          </a:xfrm>
          <a:prstGeom prst="noSmoking">
            <a:avLst>
              <a:gd name="adj" fmla="val 18750"/>
            </a:avLst>
          </a:prstGeom>
          <a:solidFill>
            <a:srgbClr val="FFEA06">
              <a:alpha val="45530"/>
            </a:srgbClr>
          </a:solidFill>
          <a:ln>
            <a:noFill/>
          </a:ln>
        </p:spPr>
        <p:txBody>
          <a:bodyPr lIns="91425" tIns="91425" rIns="91425" bIns="91425" anchor="ctr" anchorCtr="0">
            <a:noAutofit/>
          </a:bodyPr>
          <a:lstStyle/>
          <a:p>
            <a:pPr lvl="0">
              <a:spcBef>
                <a:spcPts val="0"/>
              </a:spcBef>
              <a:buNone/>
            </a:pPr>
            <a:endParaRPr dirty="0"/>
          </a:p>
        </p:txBody>
      </p:sp>
      <p:pic>
        <p:nvPicPr>
          <p:cNvPr id="32" name="Shape 566"/>
          <p:cNvPicPr preferRelativeResize="0"/>
          <p:nvPr/>
        </p:nvPicPr>
        <p:blipFill rotWithShape="1">
          <a:blip r:embed="rId3" cstate="screen">
            <a:alphaModFix/>
            <a:extLst>
              <a:ext uri="{28A0092B-C50C-407E-A947-70E740481C1C}">
                <a14:useLocalDpi xmlns:a14="http://schemas.microsoft.com/office/drawing/2010/main"/>
              </a:ext>
            </a:extLst>
          </a:blip>
          <a:srcRect r="13111"/>
          <a:stretch/>
        </p:blipFill>
        <p:spPr>
          <a:xfrm>
            <a:off x="6236250" y="13625"/>
            <a:ext cx="2907750" cy="6857999"/>
          </a:xfrm>
          <a:prstGeom prst="rect">
            <a:avLst/>
          </a:prstGeom>
          <a:noFill/>
          <a:ln>
            <a:noFill/>
          </a:ln>
        </p:spPr>
      </p:pic>
    </p:spTree>
    <p:extLst>
      <p:ext uri="{BB962C8B-B14F-4D97-AF65-F5344CB8AC3E}">
        <p14:creationId xmlns:p14="http://schemas.microsoft.com/office/powerpoint/2010/main" val="154983573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Shape 619"/>
          <p:cNvSpPr txBox="1">
            <a:spLocks noGrp="1"/>
          </p:cNvSpPr>
          <p:nvPr>
            <p:ph type="title"/>
          </p:nvPr>
        </p:nvSpPr>
        <p:spPr>
          <a:xfrm>
            <a:off x="324475" y="197625"/>
            <a:ext cx="8094000" cy="1831500"/>
          </a:xfrm>
          <a:prstGeom prst="rect">
            <a:avLst/>
          </a:prstGeom>
        </p:spPr>
        <p:txBody>
          <a:bodyPr lIns="91425" tIns="91425" rIns="91425" bIns="91425" anchor="t" anchorCtr="0">
            <a:noAutofit/>
          </a:bodyPr>
          <a:lstStyle/>
          <a:p>
            <a:pPr lvl="0" rtl="0">
              <a:spcBef>
                <a:spcPts val="0"/>
              </a:spcBef>
              <a:buNone/>
            </a:pPr>
            <a:r>
              <a:rPr lang="en">
                <a:latin typeface="Varela Round"/>
                <a:ea typeface="Varela Round"/>
                <a:cs typeface="Varela Round"/>
                <a:sym typeface="Varela Round"/>
              </a:rPr>
              <a:t>Final Glides </a:t>
            </a:r>
          </a:p>
        </p:txBody>
      </p:sp>
      <p:pic>
        <p:nvPicPr>
          <p:cNvPr id="620" name="Shape 620"/>
          <p:cNvPicPr preferRelativeResize="0"/>
          <p:nvPr/>
        </p:nvPicPr>
        <p:blipFill>
          <a:blip r:embed="rId3">
            <a:alphaModFix/>
          </a:blip>
          <a:stretch>
            <a:fillRect/>
          </a:stretch>
        </p:blipFill>
        <p:spPr>
          <a:xfrm>
            <a:off x="754725" y="1106200"/>
            <a:ext cx="7523674" cy="3987549"/>
          </a:xfrm>
          <a:prstGeom prst="rect">
            <a:avLst/>
          </a:prstGeom>
          <a:noFill/>
          <a:ln>
            <a:noFill/>
          </a:ln>
        </p:spPr>
      </p:pic>
      <p:pic>
        <p:nvPicPr>
          <p:cNvPr id="621" name="Shape 621"/>
          <p:cNvPicPr preferRelativeResize="0"/>
          <p:nvPr/>
        </p:nvPicPr>
        <p:blipFill>
          <a:blip r:embed="rId4" cstate="screen">
            <a:alphaModFix/>
            <a:extLst>
              <a:ext uri="{28A0092B-C50C-407E-A947-70E740481C1C}">
                <a14:useLocalDpi xmlns:a14="http://schemas.microsoft.com/office/drawing/2010/main"/>
              </a:ext>
            </a:extLst>
          </a:blip>
          <a:stretch>
            <a:fillRect/>
          </a:stretch>
        </p:blipFill>
        <p:spPr>
          <a:xfrm>
            <a:off x="6486165" y="2462949"/>
            <a:ext cx="2472209" cy="4395052"/>
          </a:xfrm>
          <a:prstGeom prst="rect">
            <a:avLst/>
          </a:prstGeom>
          <a:noFill/>
          <a:ln>
            <a:noFill/>
          </a:ln>
        </p:spPr>
      </p:pic>
      <p:sp>
        <p:nvSpPr>
          <p:cNvPr id="622" name="Shape 622"/>
          <p:cNvSpPr/>
          <p:nvPr/>
        </p:nvSpPr>
        <p:spPr>
          <a:xfrm>
            <a:off x="6297075" y="4774030"/>
            <a:ext cx="747900" cy="1576200"/>
          </a:xfrm>
          <a:prstGeom prst="roundRect">
            <a:avLst>
              <a:gd name="adj" fmla="val 16667"/>
            </a:avLst>
          </a:prstGeom>
          <a:noFill/>
          <a:ln w="38100" cap="flat" cmpd="sng">
            <a:solidFill>
              <a:srgbClr val="9900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23" name="Shape 623"/>
          <p:cNvSpPr txBox="1">
            <a:spLocks noGrp="1"/>
          </p:cNvSpPr>
          <p:nvPr>
            <p:ph type="body" idx="4294967295"/>
          </p:nvPr>
        </p:nvSpPr>
        <p:spPr>
          <a:xfrm>
            <a:off x="324474" y="5264925"/>
            <a:ext cx="6008400" cy="1365300"/>
          </a:xfrm>
          <a:prstGeom prst="rect">
            <a:avLst/>
          </a:prstGeom>
        </p:spPr>
        <p:txBody>
          <a:bodyPr lIns="91425" tIns="91425" rIns="91425" bIns="91425" anchor="t" anchorCtr="0">
            <a:noAutofit/>
          </a:bodyPr>
          <a:lstStyle/>
          <a:p>
            <a:pPr marL="0" lvl="0" indent="0" rtl="0">
              <a:lnSpc>
                <a:spcPct val="100000"/>
              </a:lnSpc>
              <a:spcBef>
                <a:spcPts val="0"/>
              </a:spcBef>
              <a:spcAft>
                <a:spcPts val="0"/>
              </a:spcAft>
              <a:buNone/>
            </a:pPr>
            <a:r>
              <a:rPr lang="en" sz="2400" dirty="0">
                <a:solidFill>
                  <a:srgbClr val="B6D7A8"/>
                </a:solidFill>
              </a:rPr>
              <a:t>Conservative:</a:t>
            </a:r>
          </a:p>
          <a:p>
            <a:pPr marL="0" lvl="0" indent="0" rtl="0">
              <a:lnSpc>
                <a:spcPct val="100000"/>
              </a:lnSpc>
              <a:spcBef>
                <a:spcPts val="0"/>
              </a:spcBef>
              <a:spcAft>
                <a:spcPts val="0"/>
              </a:spcAft>
              <a:buNone/>
            </a:pPr>
            <a:r>
              <a:rPr lang="en" sz="2400" dirty="0">
                <a:solidFill>
                  <a:srgbClr val="B6D7A8"/>
                </a:solidFill>
              </a:rPr>
              <a:t> 1,000+AGL finish &amp; 3.5+McCready,</a:t>
            </a:r>
          </a:p>
          <a:p>
            <a:pPr marL="0" lvl="0" indent="0" rtl="0">
              <a:lnSpc>
                <a:spcPct val="100000"/>
              </a:lnSpc>
              <a:spcBef>
                <a:spcPts val="0"/>
              </a:spcBef>
              <a:spcAft>
                <a:spcPts val="0"/>
              </a:spcAft>
              <a:buNone/>
            </a:pPr>
            <a:r>
              <a:rPr lang="en" sz="2400" b="1" dirty="0">
                <a:solidFill>
                  <a:srgbClr val="B6D7A8"/>
                </a:solidFill>
              </a:rPr>
              <a:t>Or even more </a:t>
            </a:r>
            <a:r>
              <a:rPr lang="en" sz="2400" dirty="0">
                <a:solidFill>
                  <a:srgbClr val="B6D7A8"/>
                </a:solidFill>
              </a:rPr>
              <a:t>so to start with.</a:t>
            </a:r>
          </a:p>
        </p:txBody>
      </p:sp>
    </p:spTree>
    <p:extLst>
      <p:ext uri="{BB962C8B-B14F-4D97-AF65-F5344CB8AC3E}">
        <p14:creationId xmlns:p14="http://schemas.microsoft.com/office/powerpoint/2010/main" val="336849150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pic>
        <p:nvPicPr>
          <p:cNvPr id="659" name="Shape 659"/>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0" y="0"/>
            <a:ext cx="9144000" cy="6858000"/>
          </a:xfrm>
          <a:prstGeom prst="rect">
            <a:avLst/>
          </a:prstGeom>
          <a:noFill/>
          <a:ln>
            <a:noFill/>
          </a:ln>
        </p:spPr>
      </p:pic>
      <p:pic>
        <p:nvPicPr>
          <p:cNvPr id="660" name="Shape 660"/>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0" y="2589750"/>
            <a:ext cx="9144000" cy="4268249"/>
          </a:xfrm>
          <a:prstGeom prst="rect">
            <a:avLst/>
          </a:prstGeom>
          <a:noFill/>
          <a:ln>
            <a:noFill/>
          </a:ln>
        </p:spPr>
      </p:pic>
      <p:sp>
        <p:nvSpPr>
          <p:cNvPr id="661" name="Shape 661"/>
          <p:cNvSpPr txBox="1">
            <a:spLocks noGrp="1"/>
          </p:cNvSpPr>
          <p:nvPr>
            <p:ph type="title"/>
          </p:nvPr>
        </p:nvSpPr>
        <p:spPr>
          <a:xfrm>
            <a:off x="324475" y="197625"/>
            <a:ext cx="3436500" cy="757200"/>
          </a:xfrm>
          <a:prstGeom prst="rect">
            <a:avLst/>
          </a:prstGeom>
        </p:spPr>
        <p:txBody>
          <a:bodyPr lIns="91425" tIns="91425" rIns="91425" bIns="91425" anchor="b" anchorCtr="0">
            <a:noAutofit/>
          </a:bodyPr>
          <a:lstStyle/>
          <a:p>
            <a:pPr lvl="0" rtl="0">
              <a:spcBef>
                <a:spcPts val="0"/>
              </a:spcBef>
              <a:buNone/>
            </a:pPr>
            <a:r>
              <a:rPr lang="en">
                <a:latin typeface="Varela Round"/>
                <a:ea typeface="Varela Round"/>
                <a:cs typeface="Varela Round"/>
                <a:sym typeface="Varela Round"/>
              </a:rPr>
              <a:t>Finish &amp; Landing</a:t>
            </a:r>
          </a:p>
        </p:txBody>
      </p:sp>
    </p:spTree>
    <p:extLst>
      <p:ext uri="{BB962C8B-B14F-4D97-AF65-F5344CB8AC3E}">
        <p14:creationId xmlns:p14="http://schemas.microsoft.com/office/powerpoint/2010/main" val="188868646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4" name="Picture 3" descr="DSCN03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TextBox 4"/>
          <p:cNvSpPr txBox="1"/>
          <p:nvPr/>
        </p:nvSpPr>
        <p:spPr>
          <a:xfrm>
            <a:off x="1959765" y="73936"/>
            <a:ext cx="4958359" cy="707886"/>
          </a:xfrm>
          <a:prstGeom prst="rect">
            <a:avLst/>
          </a:prstGeom>
          <a:noFill/>
        </p:spPr>
        <p:txBody>
          <a:bodyPr wrap="none" rtlCol="0">
            <a:spAutoFit/>
          </a:bodyPr>
          <a:lstStyle/>
          <a:p>
            <a:r>
              <a:rPr lang="en-US" sz="4000" b="1" dirty="0" smtClean="0">
                <a:solidFill>
                  <a:srgbClr val="000000"/>
                </a:solidFill>
              </a:rPr>
              <a:t>Off-Airport Landings</a:t>
            </a:r>
            <a:endParaRPr lang="en-US" sz="4000" b="1" dirty="0">
              <a:solidFill>
                <a:srgbClr val="000000"/>
              </a:solidFill>
            </a:endParaRPr>
          </a:p>
        </p:txBody>
      </p:sp>
    </p:spTree>
    <p:extLst>
      <p:ext uri="{BB962C8B-B14F-4D97-AF65-F5344CB8AC3E}">
        <p14:creationId xmlns:p14="http://schemas.microsoft.com/office/powerpoint/2010/main" val="355090743"/>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4" name="Picture 3" descr="DSCN0365.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3999" cy="6858000"/>
          </a:xfrm>
          <a:prstGeom prst="rect">
            <a:avLst/>
          </a:prstGeom>
        </p:spPr>
      </p:pic>
      <p:sp>
        <p:nvSpPr>
          <p:cNvPr id="5" name="TextBox 4"/>
          <p:cNvSpPr txBox="1"/>
          <p:nvPr/>
        </p:nvSpPr>
        <p:spPr>
          <a:xfrm>
            <a:off x="2781359" y="134470"/>
            <a:ext cx="3108543" cy="707886"/>
          </a:xfrm>
          <a:prstGeom prst="rect">
            <a:avLst/>
          </a:prstGeom>
          <a:noFill/>
        </p:spPr>
        <p:txBody>
          <a:bodyPr wrap="none" rtlCol="0">
            <a:spAutoFit/>
          </a:bodyPr>
          <a:lstStyle/>
          <a:p>
            <a:r>
              <a:rPr lang="en-US" sz="4000" b="1" dirty="0" smtClean="0">
                <a:solidFill>
                  <a:srgbClr val="000000"/>
                </a:solidFill>
              </a:rPr>
              <a:t>Waverly Hall</a:t>
            </a:r>
            <a:endParaRPr lang="en-US" sz="4000" b="1" dirty="0">
              <a:solidFill>
                <a:srgbClr val="000000"/>
              </a:solidFill>
            </a:endParaRPr>
          </a:p>
        </p:txBody>
      </p:sp>
    </p:spTree>
    <p:extLst>
      <p:ext uri="{BB962C8B-B14F-4D97-AF65-F5344CB8AC3E}">
        <p14:creationId xmlns:p14="http://schemas.microsoft.com/office/powerpoint/2010/main" val="1213689656"/>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2" name="Picture 1" descr="DSCN03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00817990"/>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3" name="Picture 2" descr="IMG_0175.JPG"/>
          <p:cNvPicPr>
            <a:picLocks noChangeAspect="1"/>
          </p:cNvPicPr>
          <p:nvPr/>
        </p:nvPicPr>
        <p:blipFill rotWithShape="1">
          <a:blip r:embed="rId2" cstate="screen">
            <a:extLst>
              <a:ext uri="{28A0092B-C50C-407E-A947-70E740481C1C}">
                <a14:useLocalDpi xmlns:a14="http://schemas.microsoft.com/office/drawing/2010/main"/>
              </a:ext>
            </a:extLst>
          </a:blip>
          <a:srcRect l="-295"/>
          <a:stretch/>
        </p:blipFill>
        <p:spPr>
          <a:xfrm>
            <a:off x="-51206" y="1088571"/>
            <a:ext cx="9191378" cy="5747036"/>
          </a:xfrm>
          <a:prstGeom prst="rect">
            <a:avLst/>
          </a:prstGeom>
        </p:spPr>
      </p:pic>
      <p:sp>
        <p:nvSpPr>
          <p:cNvPr id="4" name="TextBox 3"/>
          <p:cNvSpPr txBox="1"/>
          <p:nvPr/>
        </p:nvSpPr>
        <p:spPr>
          <a:xfrm>
            <a:off x="3387958" y="478117"/>
            <a:ext cx="2492990" cy="707886"/>
          </a:xfrm>
          <a:prstGeom prst="rect">
            <a:avLst/>
          </a:prstGeom>
          <a:noFill/>
        </p:spPr>
        <p:txBody>
          <a:bodyPr wrap="none" rtlCol="0">
            <a:spAutoFit/>
          </a:bodyPr>
          <a:lstStyle/>
          <a:p>
            <a:r>
              <a:rPr lang="en-US" sz="4000" b="1" dirty="0" err="1" smtClean="0">
                <a:solidFill>
                  <a:srgbClr val="000000"/>
                </a:solidFill>
              </a:rPr>
              <a:t>Chilhowee</a:t>
            </a:r>
            <a:endParaRPr lang="en-US" sz="4000" b="1" dirty="0">
              <a:solidFill>
                <a:srgbClr val="000000"/>
              </a:solidFill>
            </a:endParaRPr>
          </a:p>
        </p:txBody>
      </p:sp>
    </p:spTree>
    <p:extLst>
      <p:ext uri="{BB962C8B-B14F-4D97-AF65-F5344CB8AC3E}">
        <p14:creationId xmlns:p14="http://schemas.microsoft.com/office/powerpoint/2010/main" val="3369696951"/>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4294967295"/>
          </p:nvPr>
        </p:nvSpPr>
        <p:spPr>
          <a:xfrm>
            <a:off x="254000" y="2006600"/>
            <a:ext cx="8551863" cy="3048000"/>
          </a:xfrm>
        </p:spPr>
        <p:txBody>
          <a:bodyPr/>
          <a:lstStyle/>
          <a:p>
            <a:pPr marL="0" indent="0">
              <a:buFontTx/>
              <a:buNone/>
            </a:pPr>
            <a:r>
              <a:rPr lang="en-US" sz="4000" dirty="0" smtClean="0">
                <a:solidFill>
                  <a:schemeClr val="bg2"/>
                </a:solidFill>
                <a:latin typeface="Times" charset="0"/>
                <a:ea typeface="ＭＳ Ｐゴシック" charset="0"/>
                <a:cs typeface="ＭＳ Ｐゴシック" charset="0"/>
              </a:rPr>
              <a:t>First you get a glider:</a:t>
            </a:r>
          </a:p>
        </p:txBody>
      </p:sp>
      <p:sp>
        <p:nvSpPr>
          <p:cNvPr id="5123" name="TextBox 1"/>
          <p:cNvSpPr txBox="1">
            <a:spLocks noChangeArrowheads="1"/>
          </p:cNvSpPr>
          <p:nvPr/>
        </p:nvSpPr>
        <p:spPr bwMode="auto">
          <a:xfrm>
            <a:off x="373063" y="1760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CF0E30"/>
                </a:solidFill>
                <a:latin typeface="Times" charset="0"/>
                <a:ea typeface="ＭＳ Ｐゴシック" charset="0"/>
                <a:cs typeface="ＭＳ Ｐゴシック" charset="0"/>
              </a:defRPr>
            </a:lvl1pPr>
            <a:lvl2pPr marL="742950" indent="-285750">
              <a:defRPr sz="2400">
                <a:solidFill>
                  <a:srgbClr val="CF0E30"/>
                </a:solidFill>
                <a:latin typeface="Times" charset="0"/>
                <a:ea typeface="ＭＳ Ｐゴシック" charset="0"/>
              </a:defRPr>
            </a:lvl2pPr>
            <a:lvl3pPr marL="1143000" indent="-228600">
              <a:defRPr sz="2400">
                <a:solidFill>
                  <a:srgbClr val="CF0E30"/>
                </a:solidFill>
                <a:latin typeface="Times" charset="0"/>
                <a:ea typeface="ＭＳ Ｐゴシック" charset="0"/>
              </a:defRPr>
            </a:lvl3pPr>
            <a:lvl4pPr marL="1600200" indent="-228600">
              <a:defRPr sz="2400">
                <a:solidFill>
                  <a:srgbClr val="CF0E30"/>
                </a:solidFill>
                <a:latin typeface="Times" charset="0"/>
                <a:ea typeface="ＭＳ Ｐゴシック" charset="0"/>
              </a:defRPr>
            </a:lvl4pPr>
            <a:lvl5pPr marL="2057400" indent="-228600">
              <a:defRPr sz="2400">
                <a:solidFill>
                  <a:srgbClr val="CF0E30"/>
                </a:solidFill>
                <a:latin typeface="Times" charset="0"/>
                <a:ea typeface="ＭＳ Ｐゴシック" charset="0"/>
              </a:defRPr>
            </a:lvl5pPr>
            <a:lvl6pPr marL="2514600" indent="-228600" algn="ctr" eaLnBrk="0" fontAlgn="base" hangingPunct="0">
              <a:spcBef>
                <a:spcPct val="0"/>
              </a:spcBef>
              <a:spcAft>
                <a:spcPct val="0"/>
              </a:spcAft>
              <a:defRPr sz="2400">
                <a:solidFill>
                  <a:srgbClr val="CF0E30"/>
                </a:solidFill>
                <a:latin typeface="Times" charset="0"/>
                <a:ea typeface="ＭＳ Ｐゴシック" charset="0"/>
              </a:defRPr>
            </a:lvl6pPr>
            <a:lvl7pPr marL="2971800" indent="-228600" algn="ctr" eaLnBrk="0" fontAlgn="base" hangingPunct="0">
              <a:spcBef>
                <a:spcPct val="0"/>
              </a:spcBef>
              <a:spcAft>
                <a:spcPct val="0"/>
              </a:spcAft>
              <a:defRPr sz="2400">
                <a:solidFill>
                  <a:srgbClr val="CF0E30"/>
                </a:solidFill>
                <a:latin typeface="Times" charset="0"/>
                <a:ea typeface="ＭＳ Ｐゴシック" charset="0"/>
              </a:defRPr>
            </a:lvl7pPr>
            <a:lvl8pPr marL="3429000" indent="-228600" algn="ctr" eaLnBrk="0" fontAlgn="base" hangingPunct="0">
              <a:spcBef>
                <a:spcPct val="0"/>
              </a:spcBef>
              <a:spcAft>
                <a:spcPct val="0"/>
              </a:spcAft>
              <a:defRPr sz="2400">
                <a:solidFill>
                  <a:srgbClr val="CF0E30"/>
                </a:solidFill>
                <a:latin typeface="Times" charset="0"/>
                <a:ea typeface="ＭＳ Ｐゴシック" charset="0"/>
              </a:defRPr>
            </a:lvl8pPr>
            <a:lvl9pPr marL="3886200" indent="-228600" algn="ctr" eaLnBrk="0" fontAlgn="base" hangingPunct="0">
              <a:spcBef>
                <a:spcPct val="0"/>
              </a:spcBef>
              <a:spcAft>
                <a:spcPct val="0"/>
              </a:spcAft>
              <a:defRPr sz="2400">
                <a:solidFill>
                  <a:srgbClr val="CF0E30"/>
                </a:solidFill>
                <a:latin typeface="Times" charset="0"/>
                <a:ea typeface="ＭＳ Ｐゴシック" charset="0"/>
              </a:defRPr>
            </a:lvl9pPr>
          </a:lstStyle>
          <a:p>
            <a:endParaRPr lang="en-US"/>
          </a:p>
        </p:txBody>
      </p:sp>
      <p:sp>
        <p:nvSpPr>
          <p:cNvPr id="7" name="Title 1"/>
          <p:cNvSpPr>
            <a:spLocks noGrp="1"/>
          </p:cNvSpPr>
          <p:nvPr>
            <p:ph type="title"/>
          </p:nvPr>
        </p:nvSpPr>
        <p:spPr/>
        <p:txBody>
          <a:bodyPr/>
          <a:lstStyle/>
          <a:p>
            <a:r>
              <a:rPr lang="en-US" dirty="0" err="1" smtClean="0"/>
              <a:t>Prereq’s</a:t>
            </a:r>
            <a:r>
              <a:rPr lang="en-US" dirty="0" smtClean="0"/>
              <a:t> for XC Soaring</a:t>
            </a:r>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2614706" y="2853764"/>
            <a:ext cx="4497293" cy="3762588"/>
          </a:xfrm>
          <a:prstGeom prst="rect">
            <a:avLst/>
          </a:prstGeom>
        </p:spPr>
      </p:pic>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8942" y="3033058"/>
            <a:ext cx="6848754" cy="3555999"/>
          </a:xfrm>
          <a:prstGeom prst="rect">
            <a:avLst/>
          </a:prstGeom>
        </p:spPr>
      </p:pic>
      <p:pic>
        <p:nvPicPr>
          <p:cNvPr id="8" name="Picture 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643529" y="3025588"/>
            <a:ext cx="6663765" cy="3640888"/>
          </a:xfrm>
          <a:prstGeom prst="rect">
            <a:avLst/>
          </a:prstGeom>
        </p:spPr>
      </p:pic>
      <p:pic>
        <p:nvPicPr>
          <p:cNvPr id="9" name="Picture 8"/>
          <p:cNvPicPr>
            <a:picLocks noChangeAspect="1"/>
          </p:cNvPicPr>
          <p:nvPr/>
        </p:nvPicPr>
        <p:blipFill>
          <a:blip r:embed="rId5"/>
          <a:stretch>
            <a:fillRect/>
          </a:stretch>
        </p:blipFill>
        <p:spPr>
          <a:xfrm>
            <a:off x="4947022" y="2300941"/>
            <a:ext cx="3403600" cy="4318000"/>
          </a:xfrm>
          <a:prstGeom prst="rect">
            <a:avLst/>
          </a:prstGeom>
        </p:spPr>
      </p:pic>
      <p:pic>
        <p:nvPicPr>
          <p:cNvPr id="10" name="Picture 9" descr="DSCN2039.JPG"/>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494117" y="2690945"/>
            <a:ext cx="6469529" cy="416705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nodeType="clickEffect">
                                  <p:stCondLst>
                                    <p:cond delay="0"/>
                                  </p:stCondLst>
                                  <p:childTnLst>
                                    <p:set>
                                      <p:cBhvr>
                                        <p:cTn id="34" dur="1" fill="hold">
                                          <p:stCondLst>
                                            <p:cond delay="0"/>
                                          </p:stCondLst>
                                        </p:cTn>
                                        <p:tgtEl>
                                          <p:spTgt spid="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3" name="Picture 2" descr="IMG_0162.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239061"/>
            <a:ext cx="6902824" cy="2749175"/>
          </a:xfrm>
          <a:prstGeom prst="rect">
            <a:avLst/>
          </a:prstGeom>
        </p:spPr>
      </p:pic>
      <p:pic>
        <p:nvPicPr>
          <p:cNvPr id="4" name="Picture 3" descr="IMG_016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79820" y="1598707"/>
            <a:ext cx="3636204" cy="4870822"/>
          </a:xfrm>
          <a:prstGeom prst="rect">
            <a:avLst/>
          </a:prstGeom>
        </p:spPr>
      </p:pic>
      <p:sp>
        <p:nvSpPr>
          <p:cNvPr id="6" name="TextBox 5"/>
          <p:cNvSpPr txBox="1"/>
          <p:nvPr/>
        </p:nvSpPr>
        <p:spPr>
          <a:xfrm>
            <a:off x="847958" y="3257176"/>
            <a:ext cx="2492990" cy="1138773"/>
          </a:xfrm>
          <a:prstGeom prst="rect">
            <a:avLst/>
          </a:prstGeom>
          <a:noFill/>
        </p:spPr>
        <p:txBody>
          <a:bodyPr wrap="none" rtlCol="0">
            <a:spAutoFit/>
          </a:bodyPr>
          <a:lstStyle/>
          <a:p>
            <a:r>
              <a:rPr lang="en-US" sz="4000" b="1" dirty="0" err="1" smtClean="0">
                <a:solidFill>
                  <a:srgbClr val="000000"/>
                </a:solidFill>
              </a:rPr>
              <a:t>Chilhowee</a:t>
            </a:r>
            <a:endParaRPr lang="en-US" sz="4000" b="1" dirty="0" smtClean="0">
              <a:solidFill>
                <a:srgbClr val="000000"/>
              </a:solidFill>
            </a:endParaRPr>
          </a:p>
          <a:p>
            <a:r>
              <a:rPr lang="en-US" sz="2800" b="1" dirty="0" smtClean="0">
                <a:solidFill>
                  <a:srgbClr val="000000"/>
                </a:solidFill>
              </a:rPr>
              <a:t>(same contest)</a:t>
            </a:r>
            <a:endParaRPr lang="en-US" sz="2800" b="1" dirty="0">
              <a:solidFill>
                <a:srgbClr val="000000"/>
              </a:solidFill>
            </a:endParaRPr>
          </a:p>
        </p:txBody>
      </p:sp>
    </p:spTree>
    <p:extLst>
      <p:ext uri="{BB962C8B-B14F-4D97-AF65-F5344CB8AC3E}">
        <p14:creationId xmlns:p14="http://schemas.microsoft.com/office/powerpoint/2010/main" val="2158150818"/>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2" name="Picture 1" descr="IMG_0969.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
            <a:ext cx="9144000" cy="6858001"/>
          </a:xfrm>
          <a:prstGeom prst="rect">
            <a:avLst/>
          </a:prstGeom>
        </p:spPr>
      </p:pic>
      <p:sp>
        <p:nvSpPr>
          <p:cNvPr id="5" name="TextBox 4"/>
          <p:cNvSpPr txBox="1"/>
          <p:nvPr/>
        </p:nvSpPr>
        <p:spPr>
          <a:xfrm>
            <a:off x="2749628" y="134470"/>
            <a:ext cx="3172012" cy="707886"/>
          </a:xfrm>
          <a:prstGeom prst="rect">
            <a:avLst/>
          </a:prstGeom>
          <a:noFill/>
        </p:spPr>
        <p:txBody>
          <a:bodyPr wrap="none" rtlCol="0">
            <a:spAutoFit/>
          </a:bodyPr>
          <a:lstStyle/>
          <a:p>
            <a:r>
              <a:rPr lang="en-US" sz="4000" b="1" dirty="0" smtClean="0">
                <a:solidFill>
                  <a:srgbClr val="000000"/>
                </a:solidFill>
              </a:rPr>
              <a:t>Caesar Creek</a:t>
            </a:r>
            <a:endParaRPr lang="en-US" sz="4000" b="1" dirty="0">
              <a:solidFill>
                <a:srgbClr val="000000"/>
              </a:solidFill>
            </a:endParaRPr>
          </a:p>
        </p:txBody>
      </p:sp>
    </p:spTree>
    <p:extLst>
      <p:ext uri="{BB962C8B-B14F-4D97-AF65-F5344CB8AC3E}">
        <p14:creationId xmlns:p14="http://schemas.microsoft.com/office/powerpoint/2010/main" val="3465299693"/>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4" name="Picture 3" descr="IMG_1993.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809556"/>
            <a:ext cx="9210127" cy="6048444"/>
          </a:xfrm>
          <a:prstGeom prst="rect">
            <a:avLst/>
          </a:prstGeom>
        </p:spPr>
      </p:pic>
      <p:sp>
        <p:nvSpPr>
          <p:cNvPr id="6" name="TextBox 5"/>
          <p:cNvSpPr txBox="1"/>
          <p:nvPr/>
        </p:nvSpPr>
        <p:spPr>
          <a:xfrm>
            <a:off x="3844226" y="209176"/>
            <a:ext cx="1610337" cy="707886"/>
          </a:xfrm>
          <a:prstGeom prst="rect">
            <a:avLst/>
          </a:prstGeom>
          <a:noFill/>
        </p:spPr>
        <p:txBody>
          <a:bodyPr wrap="none" rtlCol="0">
            <a:spAutoFit/>
          </a:bodyPr>
          <a:lstStyle/>
          <a:p>
            <a:r>
              <a:rPr lang="en-US" sz="4000" b="1" dirty="0" smtClean="0">
                <a:solidFill>
                  <a:srgbClr val="000000"/>
                </a:solidFill>
              </a:rPr>
              <a:t>Hobbs</a:t>
            </a:r>
            <a:endParaRPr lang="en-US" sz="4000" b="1" dirty="0">
              <a:solidFill>
                <a:srgbClr val="000000"/>
              </a:solidFill>
            </a:endParaRPr>
          </a:p>
        </p:txBody>
      </p:sp>
    </p:spTree>
    <p:extLst>
      <p:ext uri="{BB962C8B-B14F-4D97-AF65-F5344CB8AC3E}">
        <p14:creationId xmlns:p14="http://schemas.microsoft.com/office/powerpoint/2010/main" val="3883753480"/>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 name="TextBox 4"/>
          <p:cNvSpPr txBox="1"/>
          <p:nvPr/>
        </p:nvSpPr>
        <p:spPr>
          <a:xfrm>
            <a:off x="3492606" y="567765"/>
            <a:ext cx="2403222" cy="707886"/>
          </a:xfrm>
          <a:prstGeom prst="rect">
            <a:avLst/>
          </a:prstGeom>
          <a:noFill/>
        </p:spPr>
        <p:txBody>
          <a:bodyPr wrap="none" rtlCol="0">
            <a:spAutoFit/>
          </a:bodyPr>
          <a:lstStyle/>
          <a:p>
            <a:r>
              <a:rPr lang="en-US" sz="4000" b="1" dirty="0" smtClean="0">
                <a:solidFill>
                  <a:schemeClr val="bg2"/>
                </a:solidFill>
              </a:rPr>
              <a:t>Transport</a:t>
            </a:r>
            <a:endParaRPr lang="en-US" sz="4000" b="1" dirty="0">
              <a:solidFill>
                <a:schemeClr val="bg2"/>
              </a:solidFill>
            </a:endParaRPr>
          </a:p>
        </p:txBody>
      </p:sp>
      <p:pic>
        <p:nvPicPr>
          <p:cNvPr id="6" name="Picture 5"/>
          <p:cNvPicPr>
            <a:picLocks noChangeAspect="1"/>
          </p:cNvPicPr>
          <p:nvPr/>
        </p:nvPicPr>
        <p:blipFill>
          <a:blip r:embed="rId2"/>
          <a:stretch>
            <a:fillRect/>
          </a:stretch>
        </p:blipFill>
        <p:spPr>
          <a:xfrm>
            <a:off x="463178" y="2702074"/>
            <a:ext cx="8337176" cy="2261459"/>
          </a:xfrm>
          <a:prstGeom prst="rect">
            <a:avLst/>
          </a:prstGeom>
        </p:spPr>
      </p:pic>
      <p:pic>
        <p:nvPicPr>
          <p:cNvPr id="7" name="Picture 6"/>
          <p:cNvPicPr>
            <a:picLocks noChangeAspect="1"/>
          </p:cNvPicPr>
          <p:nvPr/>
        </p:nvPicPr>
        <p:blipFill>
          <a:blip r:embed="rId3"/>
          <a:stretch>
            <a:fillRect/>
          </a:stretch>
        </p:blipFill>
        <p:spPr>
          <a:xfrm>
            <a:off x="762000" y="762000"/>
            <a:ext cx="7620000" cy="5321300"/>
          </a:xfrm>
          <a:prstGeom prst="rect">
            <a:avLst/>
          </a:prstGeom>
        </p:spPr>
      </p:pic>
    </p:spTree>
    <p:extLst>
      <p:ext uri="{BB962C8B-B14F-4D97-AF65-F5344CB8AC3E}">
        <p14:creationId xmlns:p14="http://schemas.microsoft.com/office/powerpoint/2010/main" val="8654850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sp>
        <p:nvSpPr>
          <p:cNvPr id="5" name="TextBox 4"/>
          <p:cNvSpPr txBox="1"/>
          <p:nvPr/>
        </p:nvSpPr>
        <p:spPr>
          <a:xfrm>
            <a:off x="4008272" y="567765"/>
            <a:ext cx="1371890" cy="707886"/>
          </a:xfrm>
          <a:prstGeom prst="rect">
            <a:avLst/>
          </a:prstGeom>
          <a:noFill/>
        </p:spPr>
        <p:txBody>
          <a:bodyPr wrap="none" rtlCol="0">
            <a:spAutoFit/>
          </a:bodyPr>
          <a:lstStyle/>
          <a:p>
            <a:r>
              <a:rPr lang="en-US" sz="4000" b="1" dirty="0" smtClean="0">
                <a:solidFill>
                  <a:schemeClr val="bg2"/>
                </a:solidFill>
              </a:rPr>
              <a:t>Crew</a:t>
            </a:r>
            <a:endParaRPr lang="en-US" sz="4000" b="1" dirty="0">
              <a:solidFill>
                <a:schemeClr val="bg2"/>
              </a:solidFill>
            </a:endParaRPr>
          </a:p>
        </p:txBody>
      </p:sp>
      <p:pic>
        <p:nvPicPr>
          <p:cNvPr id="2" name="Picture 1"/>
          <p:cNvPicPr>
            <a:picLocks noChangeAspect="1"/>
          </p:cNvPicPr>
          <p:nvPr/>
        </p:nvPicPr>
        <p:blipFill>
          <a:blip r:embed="rId2"/>
          <a:stretch>
            <a:fillRect/>
          </a:stretch>
        </p:blipFill>
        <p:spPr>
          <a:xfrm>
            <a:off x="1942352" y="1302124"/>
            <a:ext cx="5117353" cy="5219700"/>
          </a:xfrm>
          <a:prstGeom prst="rect">
            <a:avLst/>
          </a:prstGeom>
        </p:spPr>
      </p:pic>
      <p:pic>
        <p:nvPicPr>
          <p:cNvPr id="4" name="Picture 3"/>
          <p:cNvPicPr>
            <a:picLocks noChangeAspect="1"/>
          </p:cNvPicPr>
          <p:nvPr/>
        </p:nvPicPr>
        <p:blipFill>
          <a:blip r:embed="rId3"/>
          <a:stretch>
            <a:fillRect/>
          </a:stretch>
        </p:blipFill>
        <p:spPr>
          <a:xfrm>
            <a:off x="918051" y="1341831"/>
            <a:ext cx="7777713" cy="5384571"/>
          </a:xfrm>
          <a:prstGeom prst="rect">
            <a:avLst/>
          </a:prstGeom>
        </p:spPr>
      </p:pic>
    </p:spTree>
    <p:extLst>
      <p:ext uri="{BB962C8B-B14F-4D97-AF65-F5344CB8AC3E}">
        <p14:creationId xmlns:p14="http://schemas.microsoft.com/office/powerpoint/2010/main" val="11344822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4294967295"/>
          </p:nvPr>
        </p:nvSpPr>
        <p:spPr>
          <a:xfrm>
            <a:off x="254000" y="2006600"/>
            <a:ext cx="8551863" cy="3048000"/>
          </a:xfrm>
        </p:spPr>
        <p:txBody>
          <a:bodyPr/>
          <a:lstStyle/>
          <a:p>
            <a:pPr marL="0" indent="0" algn="ctr">
              <a:buFontTx/>
              <a:buNone/>
            </a:pPr>
            <a:r>
              <a:rPr lang="en-US" sz="4000" dirty="0" smtClean="0">
                <a:solidFill>
                  <a:schemeClr val="bg2"/>
                </a:solidFill>
                <a:latin typeface="Times" charset="0"/>
                <a:ea typeface="ＭＳ Ｐゴシック" charset="0"/>
                <a:cs typeface="ＭＳ Ｐゴシック" charset="0"/>
              </a:rPr>
              <a:t>Altitude</a:t>
            </a:r>
          </a:p>
          <a:p>
            <a:pPr marL="0" indent="0" algn="ctr">
              <a:buFontTx/>
              <a:buNone/>
            </a:pPr>
            <a:r>
              <a:rPr lang="en-US" sz="4000" dirty="0" smtClean="0">
                <a:solidFill>
                  <a:schemeClr val="bg2"/>
                </a:solidFill>
                <a:latin typeface="Times" charset="0"/>
                <a:ea typeface="ＭＳ Ｐゴシック" charset="0"/>
                <a:cs typeface="ＭＳ Ｐゴシック" charset="0"/>
              </a:rPr>
              <a:t>Airspeed</a:t>
            </a:r>
          </a:p>
          <a:p>
            <a:pPr marL="0" indent="0" algn="ctr">
              <a:buFontTx/>
              <a:buNone/>
            </a:pPr>
            <a:r>
              <a:rPr lang="en-US" sz="4000" dirty="0" smtClean="0">
                <a:solidFill>
                  <a:schemeClr val="bg2"/>
                </a:solidFill>
                <a:latin typeface="Times" charset="0"/>
                <a:ea typeface="ＭＳ Ｐゴシック" charset="0"/>
                <a:cs typeface="ＭＳ Ｐゴシック" charset="0"/>
              </a:rPr>
              <a:t>Intelligence</a:t>
            </a:r>
          </a:p>
          <a:p>
            <a:pPr marL="0" indent="0" algn="ctr">
              <a:buFontTx/>
              <a:buNone/>
            </a:pPr>
            <a:endParaRPr lang="en-US" sz="4000" dirty="0" smtClean="0">
              <a:solidFill>
                <a:schemeClr val="bg2"/>
              </a:solidFill>
              <a:latin typeface="Times" charset="0"/>
              <a:ea typeface="ＭＳ Ｐゴシック" charset="0"/>
              <a:cs typeface="ＭＳ Ｐゴシック" charset="0"/>
            </a:endParaRPr>
          </a:p>
        </p:txBody>
      </p:sp>
      <p:sp>
        <p:nvSpPr>
          <p:cNvPr id="5123" name="TextBox 1"/>
          <p:cNvSpPr txBox="1">
            <a:spLocks noChangeArrowheads="1"/>
          </p:cNvSpPr>
          <p:nvPr/>
        </p:nvSpPr>
        <p:spPr bwMode="auto">
          <a:xfrm>
            <a:off x="373063" y="1760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CF0E30"/>
                </a:solidFill>
                <a:latin typeface="Times" charset="0"/>
                <a:ea typeface="ＭＳ Ｐゴシック" charset="0"/>
                <a:cs typeface="ＭＳ Ｐゴシック" charset="0"/>
              </a:defRPr>
            </a:lvl1pPr>
            <a:lvl2pPr marL="742950" indent="-285750">
              <a:defRPr sz="2400">
                <a:solidFill>
                  <a:srgbClr val="CF0E30"/>
                </a:solidFill>
                <a:latin typeface="Times" charset="0"/>
                <a:ea typeface="ＭＳ Ｐゴシック" charset="0"/>
              </a:defRPr>
            </a:lvl2pPr>
            <a:lvl3pPr marL="1143000" indent="-228600">
              <a:defRPr sz="2400">
                <a:solidFill>
                  <a:srgbClr val="CF0E30"/>
                </a:solidFill>
                <a:latin typeface="Times" charset="0"/>
                <a:ea typeface="ＭＳ Ｐゴシック" charset="0"/>
              </a:defRPr>
            </a:lvl3pPr>
            <a:lvl4pPr marL="1600200" indent="-228600">
              <a:defRPr sz="2400">
                <a:solidFill>
                  <a:srgbClr val="CF0E30"/>
                </a:solidFill>
                <a:latin typeface="Times" charset="0"/>
                <a:ea typeface="ＭＳ Ｐゴシック" charset="0"/>
              </a:defRPr>
            </a:lvl4pPr>
            <a:lvl5pPr marL="2057400" indent="-228600">
              <a:defRPr sz="2400">
                <a:solidFill>
                  <a:srgbClr val="CF0E30"/>
                </a:solidFill>
                <a:latin typeface="Times" charset="0"/>
                <a:ea typeface="ＭＳ Ｐゴシック" charset="0"/>
              </a:defRPr>
            </a:lvl5pPr>
            <a:lvl6pPr marL="2514600" indent="-228600" algn="ctr" eaLnBrk="0" fontAlgn="base" hangingPunct="0">
              <a:spcBef>
                <a:spcPct val="0"/>
              </a:spcBef>
              <a:spcAft>
                <a:spcPct val="0"/>
              </a:spcAft>
              <a:defRPr sz="2400">
                <a:solidFill>
                  <a:srgbClr val="CF0E30"/>
                </a:solidFill>
                <a:latin typeface="Times" charset="0"/>
                <a:ea typeface="ＭＳ Ｐゴシック" charset="0"/>
              </a:defRPr>
            </a:lvl6pPr>
            <a:lvl7pPr marL="2971800" indent="-228600" algn="ctr" eaLnBrk="0" fontAlgn="base" hangingPunct="0">
              <a:spcBef>
                <a:spcPct val="0"/>
              </a:spcBef>
              <a:spcAft>
                <a:spcPct val="0"/>
              </a:spcAft>
              <a:defRPr sz="2400">
                <a:solidFill>
                  <a:srgbClr val="CF0E30"/>
                </a:solidFill>
                <a:latin typeface="Times" charset="0"/>
                <a:ea typeface="ＭＳ Ｐゴシック" charset="0"/>
              </a:defRPr>
            </a:lvl7pPr>
            <a:lvl8pPr marL="3429000" indent="-228600" algn="ctr" eaLnBrk="0" fontAlgn="base" hangingPunct="0">
              <a:spcBef>
                <a:spcPct val="0"/>
              </a:spcBef>
              <a:spcAft>
                <a:spcPct val="0"/>
              </a:spcAft>
              <a:defRPr sz="2400">
                <a:solidFill>
                  <a:srgbClr val="CF0E30"/>
                </a:solidFill>
                <a:latin typeface="Times" charset="0"/>
                <a:ea typeface="ＭＳ Ｐゴシック" charset="0"/>
              </a:defRPr>
            </a:lvl8pPr>
            <a:lvl9pPr marL="3886200" indent="-228600" algn="ctr" eaLnBrk="0" fontAlgn="base" hangingPunct="0">
              <a:spcBef>
                <a:spcPct val="0"/>
              </a:spcBef>
              <a:spcAft>
                <a:spcPct val="0"/>
              </a:spcAft>
              <a:defRPr sz="2400">
                <a:solidFill>
                  <a:srgbClr val="CF0E30"/>
                </a:solidFill>
                <a:latin typeface="Times" charset="0"/>
                <a:ea typeface="ＭＳ Ｐゴシック" charset="0"/>
              </a:defRPr>
            </a:lvl9pPr>
          </a:lstStyle>
          <a:p>
            <a:endParaRPr lang="en-US"/>
          </a:p>
        </p:txBody>
      </p:sp>
      <p:sp>
        <p:nvSpPr>
          <p:cNvPr id="7" name="Title 1"/>
          <p:cNvSpPr>
            <a:spLocks noGrp="1"/>
          </p:cNvSpPr>
          <p:nvPr>
            <p:ph type="title"/>
          </p:nvPr>
        </p:nvSpPr>
        <p:spPr/>
        <p:txBody>
          <a:bodyPr/>
          <a:lstStyle/>
          <a:p>
            <a:r>
              <a:rPr lang="en-US" dirty="0" err="1" smtClean="0"/>
              <a:t>Prereq’s</a:t>
            </a:r>
            <a:r>
              <a:rPr lang="en-US" dirty="0" smtClean="0"/>
              <a:t> for XC Soaring</a:t>
            </a:r>
            <a:endParaRPr lang="en-US" dirty="0"/>
          </a:p>
        </p:txBody>
      </p:sp>
      <p:sp>
        <p:nvSpPr>
          <p:cNvPr id="3" name="TextBox 2"/>
          <p:cNvSpPr txBox="1"/>
          <p:nvPr/>
        </p:nvSpPr>
        <p:spPr>
          <a:xfrm>
            <a:off x="146653" y="4542118"/>
            <a:ext cx="8877819" cy="2554545"/>
          </a:xfrm>
          <a:prstGeom prst="rect">
            <a:avLst/>
          </a:prstGeom>
          <a:noFill/>
        </p:spPr>
        <p:txBody>
          <a:bodyPr wrap="square" rtlCol="0">
            <a:spAutoFit/>
          </a:bodyPr>
          <a:lstStyle/>
          <a:p>
            <a:r>
              <a:rPr lang="en-US" sz="4000" dirty="0">
                <a:solidFill>
                  <a:srgbClr val="000090"/>
                </a:solidFill>
              </a:rPr>
              <a:t>Two out of three of these are needed for successful completion of a xc soaring flight!</a:t>
            </a:r>
          </a:p>
          <a:p>
            <a:endParaRPr lang="en-US" sz="4000" dirty="0"/>
          </a:p>
        </p:txBody>
      </p:sp>
    </p:spTree>
    <p:extLst>
      <p:ext uri="{BB962C8B-B14F-4D97-AF65-F5344CB8AC3E}">
        <p14:creationId xmlns:p14="http://schemas.microsoft.com/office/powerpoint/2010/main" val="2642796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Rectangle 4"/>
          <p:cNvSpPr>
            <a:spLocks noChangeArrowheads="1"/>
          </p:cNvSpPr>
          <p:nvPr/>
        </p:nvSpPr>
        <p:spPr bwMode="auto">
          <a:xfrm>
            <a:off x="2932113" y="4770438"/>
            <a:ext cx="2890837" cy="579437"/>
          </a:xfrm>
          <a:prstGeom prst="rect">
            <a:avLst/>
          </a:prstGeom>
          <a:noFill/>
          <a:ln w="12700">
            <a:noFill/>
            <a:miter lim="800000"/>
            <a:headEnd/>
            <a:tailEnd/>
          </a:ln>
          <a:effectLst>
            <a:outerShdw blurRad="63500" dist="71842" dir="2700000" algn="ctr" rotWithShape="0">
              <a:schemeClr val="bg2">
                <a:alpha val="74998"/>
              </a:schemeClr>
            </a:outerShdw>
          </a:effectLst>
        </p:spPr>
        <p:txBody>
          <a:bodyPr wrap="none" anchor="ctr"/>
          <a:lstStyle/>
          <a:p>
            <a:pPr>
              <a:defRPr/>
            </a:pPr>
            <a:endParaRPr lang="en-US"/>
          </a:p>
        </p:txBody>
      </p:sp>
      <p:pic>
        <p:nvPicPr>
          <p:cNvPr id="3" name="Picture 2"/>
          <p:cNvPicPr>
            <a:picLocks noChangeAspect="1"/>
          </p:cNvPicPr>
          <p:nvPr/>
        </p:nvPicPr>
        <p:blipFill>
          <a:blip r:embed="rId2"/>
          <a:stretch>
            <a:fillRect/>
          </a:stretch>
        </p:blipFill>
        <p:spPr>
          <a:xfrm>
            <a:off x="149413" y="343647"/>
            <a:ext cx="5647764" cy="3770969"/>
          </a:xfrm>
          <a:prstGeom prst="rect">
            <a:avLst/>
          </a:prstGeom>
        </p:spPr>
      </p:pic>
      <p:pic>
        <p:nvPicPr>
          <p:cNvPr id="4" name="Picture 3"/>
          <p:cNvPicPr>
            <a:picLocks noChangeAspect="1"/>
          </p:cNvPicPr>
          <p:nvPr/>
        </p:nvPicPr>
        <p:blipFill>
          <a:blip r:embed="rId3"/>
          <a:stretch>
            <a:fillRect/>
          </a:stretch>
        </p:blipFill>
        <p:spPr>
          <a:xfrm>
            <a:off x="3010647" y="3736790"/>
            <a:ext cx="5013296" cy="2807446"/>
          </a:xfrm>
          <a:prstGeom prst="rect">
            <a:avLst/>
          </a:prstGeom>
        </p:spPr>
      </p:pic>
    </p:spTree>
    <p:extLst>
      <p:ext uri="{BB962C8B-B14F-4D97-AF65-F5344CB8AC3E}">
        <p14:creationId xmlns:p14="http://schemas.microsoft.com/office/powerpoint/2010/main" val="335481992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4294967295"/>
          </p:nvPr>
        </p:nvSpPr>
        <p:spPr>
          <a:xfrm>
            <a:off x="254000" y="2006600"/>
            <a:ext cx="8551863" cy="3048000"/>
          </a:xfrm>
        </p:spPr>
        <p:txBody>
          <a:bodyPr/>
          <a:lstStyle/>
          <a:p>
            <a:pPr marL="0" indent="0" algn="ctr">
              <a:buFontTx/>
              <a:buNone/>
            </a:pPr>
            <a:r>
              <a:rPr lang="en-US" sz="4000" dirty="0" smtClean="0">
                <a:solidFill>
                  <a:schemeClr val="bg2"/>
                </a:solidFill>
                <a:latin typeface="Times" charset="0"/>
                <a:ea typeface="ＭＳ Ｐゴシック" charset="0"/>
                <a:cs typeface="ＭＳ Ｐゴシック" charset="0"/>
              </a:rPr>
              <a:t>What you really need:</a:t>
            </a:r>
          </a:p>
          <a:p>
            <a:pPr marL="0" indent="0" algn="ctr">
              <a:buFontTx/>
              <a:buNone/>
            </a:pPr>
            <a:r>
              <a:rPr lang="en-US" sz="4000" dirty="0" smtClean="0">
                <a:solidFill>
                  <a:schemeClr val="bg2"/>
                </a:solidFill>
                <a:latin typeface="Times" charset="0"/>
                <a:ea typeface="ＭＳ Ｐゴシック" charset="0"/>
                <a:cs typeface="ＭＳ Ｐゴシック" charset="0"/>
              </a:rPr>
              <a:t>Training</a:t>
            </a:r>
          </a:p>
          <a:p>
            <a:pPr marL="0" indent="0" algn="ctr">
              <a:buFontTx/>
              <a:buNone/>
            </a:pPr>
            <a:r>
              <a:rPr lang="en-US" sz="4000" dirty="0" smtClean="0">
                <a:solidFill>
                  <a:schemeClr val="bg2"/>
                </a:solidFill>
                <a:latin typeface="Times" charset="0"/>
                <a:ea typeface="ＭＳ Ｐゴシック" charset="0"/>
                <a:cs typeface="ＭＳ Ｐゴシック" charset="0"/>
              </a:rPr>
              <a:t>Experience</a:t>
            </a:r>
          </a:p>
          <a:p>
            <a:pPr marL="0" indent="0" algn="ctr">
              <a:buFontTx/>
              <a:buNone/>
            </a:pPr>
            <a:r>
              <a:rPr lang="en-US" sz="4000" dirty="0" smtClean="0">
                <a:solidFill>
                  <a:schemeClr val="bg2"/>
                </a:solidFill>
                <a:latin typeface="Times" charset="0"/>
                <a:ea typeface="ＭＳ Ｐゴシック" charset="0"/>
                <a:cs typeface="ＭＳ Ｐゴシック" charset="0"/>
              </a:rPr>
              <a:t>Practice</a:t>
            </a:r>
          </a:p>
          <a:p>
            <a:pPr marL="0" indent="0" algn="ctr">
              <a:buFontTx/>
              <a:buNone/>
            </a:pPr>
            <a:endParaRPr lang="en-US" sz="4000" dirty="0" smtClean="0">
              <a:solidFill>
                <a:schemeClr val="bg2"/>
              </a:solidFill>
              <a:latin typeface="Times" charset="0"/>
              <a:ea typeface="ＭＳ Ｐゴシック" charset="0"/>
              <a:cs typeface="ＭＳ Ｐゴシック" charset="0"/>
            </a:endParaRPr>
          </a:p>
        </p:txBody>
      </p:sp>
      <p:sp>
        <p:nvSpPr>
          <p:cNvPr id="5123" name="TextBox 1"/>
          <p:cNvSpPr txBox="1">
            <a:spLocks noChangeArrowheads="1"/>
          </p:cNvSpPr>
          <p:nvPr/>
        </p:nvSpPr>
        <p:spPr bwMode="auto">
          <a:xfrm>
            <a:off x="373063" y="1760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CF0E30"/>
                </a:solidFill>
                <a:latin typeface="Times" charset="0"/>
                <a:ea typeface="ＭＳ Ｐゴシック" charset="0"/>
                <a:cs typeface="ＭＳ Ｐゴシック" charset="0"/>
              </a:defRPr>
            </a:lvl1pPr>
            <a:lvl2pPr marL="742950" indent="-285750">
              <a:defRPr sz="2400">
                <a:solidFill>
                  <a:srgbClr val="CF0E30"/>
                </a:solidFill>
                <a:latin typeface="Times" charset="0"/>
                <a:ea typeface="ＭＳ Ｐゴシック" charset="0"/>
              </a:defRPr>
            </a:lvl2pPr>
            <a:lvl3pPr marL="1143000" indent="-228600">
              <a:defRPr sz="2400">
                <a:solidFill>
                  <a:srgbClr val="CF0E30"/>
                </a:solidFill>
                <a:latin typeface="Times" charset="0"/>
                <a:ea typeface="ＭＳ Ｐゴシック" charset="0"/>
              </a:defRPr>
            </a:lvl3pPr>
            <a:lvl4pPr marL="1600200" indent="-228600">
              <a:defRPr sz="2400">
                <a:solidFill>
                  <a:srgbClr val="CF0E30"/>
                </a:solidFill>
                <a:latin typeface="Times" charset="0"/>
                <a:ea typeface="ＭＳ Ｐゴシック" charset="0"/>
              </a:defRPr>
            </a:lvl4pPr>
            <a:lvl5pPr marL="2057400" indent="-228600">
              <a:defRPr sz="2400">
                <a:solidFill>
                  <a:srgbClr val="CF0E30"/>
                </a:solidFill>
                <a:latin typeface="Times" charset="0"/>
                <a:ea typeface="ＭＳ Ｐゴシック" charset="0"/>
              </a:defRPr>
            </a:lvl5pPr>
            <a:lvl6pPr marL="2514600" indent="-228600" algn="ctr" eaLnBrk="0" fontAlgn="base" hangingPunct="0">
              <a:spcBef>
                <a:spcPct val="0"/>
              </a:spcBef>
              <a:spcAft>
                <a:spcPct val="0"/>
              </a:spcAft>
              <a:defRPr sz="2400">
                <a:solidFill>
                  <a:srgbClr val="CF0E30"/>
                </a:solidFill>
                <a:latin typeface="Times" charset="0"/>
                <a:ea typeface="ＭＳ Ｐゴシック" charset="0"/>
              </a:defRPr>
            </a:lvl6pPr>
            <a:lvl7pPr marL="2971800" indent="-228600" algn="ctr" eaLnBrk="0" fontAlgn="base" hangingPunct="0">
              <a:spcBef>
                <a:spcPct val="0"/>
              </a:spcBef>
              <a:spcAft>
                <a:spcPct val="0"/>
              </a:spcAft>
              <a:defRPr sz="2400">
                <a:solidFill>
                  <a:srgbClr val="CF0E30"/>
                </a:solidFill>
                <a:latin typeface="Times" charset="0"/>
                <a:ea typeface="ＭＳ Ｐゴシック" charset="0"/>
              </a:defRPr>
            </a:lvl7pPr>
            <a:lvl8pPr marL="3429000" indent="-228600" algn="ctr" eaLnBrk="0" fontAlgn="base" hangingPunct="0">
              <a:spcBef>
                <a:spcPct val="0"/>
              </a:spcBef>
              <a:spcAft>
                <a:spcPct val="0"/>
              </a:spcAft>
              <a:defRPr sz="2400">
                <a:solidFill>
                  <a:srgbClr val="CF0E30"/>
                </a:solidFill>
                <a:latin typeface="Times" charset="0"/>
                <a:ea typeface="ＭＳ Ｐゴシック" charset="0"/>
              </a:defRPr>
            </a:lvl8pPr>
            <a:lvl9pPr marL="3886200" indent="-228600" algn="ctr" eaLnBrk="0" fontAlgn="base" hangingPunct="0">
              <a:spcBef>
                <a:spcPct val="0"/>
              </a:spcBef>
              <a:spcAft>
                <a:spcPct val="0"/>
              </a:spcAft>
              <a:defRPr sz="2400">
                <a:solidFill>
                  <a:srgbClr val="CF0E30"/>
                </a:solidFill>
                <a:latin typeface="Times" charset="0"/>
                <a:ea typeface="ＭＳ Ｐゴシック" charset="0"/>
              </a:defRPr>
            </a:lvl9pPr>
          </a:lstStyle>
          <a:p>
            <a:endParaRPr lang="en-US"/>
          </a:p>
        </p:txBody>
      </p:sp>
      <p:sp>
        <p:nvSpPr>
          <p:cNvPr id="7" name="Title 1"/>
          <p:cNvSpPr>
            <a:spLocks noGrp="1"/>
          </p:cNvSpPr>
          <p:nvPr>
            <p:ph type="title"/>
          </p:nvPr>
        </p:nvSpPr>
        <p:spPr/>
        <p:txBody>
          <a:bodyPr/>
          <a:lstStyle/>
          <a:p>
            <a:r>
              <a:rPr lang="en-US" dirty="0" err="1" smtClean="0"/>
              <a:t>Prereq’s</a:t>
            </a:r>
            <a:r>
              <a:rPr lang="en-US" dirty="0" smtClean="0"/>
              <a:t> for XC Soaring</a:t>
            </a:r>
            <a:endParaRPr lang="en-US" dirty="0"/>
          </a:p>
        </p:txBody>
      </p:sp>
    </p:spTree>
    <p:extLst>
      <p:ext uri="{BB962C8B-B14F-4D97-AF65-F5344CB8AC3E}">
        <p14:creationId xmlns:p14="http://schemas.microsoft.com/office/powerpoint/2010/main" val="25961167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5"/>
          <p:cNvSpPr>
            <a:spLocks noGrp="1" noChangeArrowheads="1"/>
          </p:cNvSpPr>
          <p:nvPr>
            <p:ph type="body" idx="4294967295"/>
          </p:nvPr>
        </p:nvSpPr>
        <p:spPr>
          <a:xfrm>
            <a:off x="254000" y="2006600"/>
            <a:ext cx="8551863" cy="3048000"/>
          </a:xfrm>
        </p:spPr>
        <p:txBody>
          <a:bodyPr/>
          <a:lstStyle/>
          <a:p>
            <a:pPr marL="0" indent="0" algn="ctr">
              <a:buFontTx/>
              <a:buNone/>
            </a:pPr>
            <a:r>
              <a:rPr lang="en-US" sz="4000" dirty="0" smtClean="0">
                <a:solidFill>
                  <a:schemeClr val="bg2"/>
                </a:solidFill>
                <a:latin typeface="Times" charset="0"/>
                <a:ea typeface="ＭＳ Ｐゴシック" charset="0"/>
                <a:cs typeface="ＭＳ Ｐゴシック" charset="0"/>
              </a:rPr>
              <a:t>How to get?</a:t>
            </a:r>
          </a:p>
          <a:p>
            <a:pPr marL="0" indent="0" algn="ctr">
              <a:buFontTx/>
              <a:buNone/>
            </a:pPr>
            <a:r>
              <a:rPr lang="en-US" sz="4000" dirty="0" smtClean="0">
                <a:solidFill>
                  <a:schemeClr val="bg2"/>
                </a:solidFill>
                <a:latin typeface="Times" charset="0"/>
                <a:ea typeface="ＭＳ Ｐゴシック" charset="0"/>
                <a:cs typeface="ＭＳ Ｐゴシック" charset="0"/>
              </a:rPr>
              <a:t>SSA ABC, Bronze badge program!</a:t>
            </a:r>
          </a:p>
          <a:p>
            <a:pPr marL="0" indent="0" algn="ctr">
              <a:buFontTx/>
              <a:buNone/>
            </a:pPr>
            <a:endParaRPr lang="en-US" sz="4000" dirty="0" smtClean="0">
              <a:solidFill>
                <a:schemeClr val="bg2"/>
              </a:solidFill>
              <a:latin typeface="Times" charset="0"/>
              <a:ea typeface="ＭＳ Ｐゴシック" charset="0"/>
              <a:cs typeface="ＭＳ Ｐゴシック" charset="0"/>
            </a:endParaRPr>
          </a:p>
        </p:txBody>
      </p:sp>
      <p:sp>
        <p:nvSpPr>
          <p:cNvPr id="5123" name="TextBox 1"/>
          <p:cNvSpPr txBox="1">
            <a:spLocks noChangeArrowheads="1"/>
          </p:cNvSpPr>
          <p:nvPr/>
        </p:nvSpPr>
        <p:spPr bwMode="auto">
          <a:xfrm>
            <a:off x="373063" y="1760538"/>
            <a:ext cx="18415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rgbClr val="CF0E30"/>
                </a:solidFill>
                <a:latin typeface="Times" charset="0"/>
                <a:ea typeface="ＭＳ Ｐゴシック" charset="0"/>
                <a:cs typeface="ＭＳ Ｐゴシック" charset="0"/>
              </a:defRPr>
            </a:lvl1pPr>
            <a:lvl2pPr marL="742950" indent="-285750">
              <a:defRPr sz="2400">
                <a:solidFill>
                  <a:srgbClr val="CF0E30"/>
                </a:solidFill>
                <a:latin typeface="Times" charset="0"/>
                <a:ea typeface="ＭＳ Ｐゴシック" charset="0"/>
              </a:defRPr>
            </a:lvl2pPr>
            <a:lvl3pPr marL="1143000" indent="-228600">
              <a:defRPr sz="2400">
                <a:solidFill>
                  <a:srgbClr val="CF0E30"/>
                </a:solidFill>
                <a:latin typeface="Times" charset="0"/>
                <a:ea typeface="ＭＳ Ｐゴシック" charset="0"/>
              </a:defRPr>
            </a:lvl3pPr>
            <a:lvl4pPr marL="1600200" indent="-228600">
              <a:defRPr sz="2400">
                <a:solidFill>
                  <a:srgbClr val="CF0E30"/>
                </a:solidFill>
                <a:latin typeface="Times" charset="0"/>
                <a:ea typeface="ＭＳ Ｐゴシック" charset="0"/>
              </a:defRPr>
            </a:lvl4pPr>
            <a:lvl5pPr marL="2057400" indent="-228600">
              <a:defRPr sz="2400">
                <a:solidFill>
                  <a:srgbClr val="CF0E30"/>
                </a:solidFill>
                <a:latin typeface="Times" charset="0"/>
                <a:ea typeface="ＭＳ Ｐゴシック" charset="0"/>
              </a:defRPr>
            </a:lvl5pPr>
            <a:lvl6pPr marL="2514600" indent="-228600" algn="ctr" eaLnBrk="0" fontAlgn="base" hangingPunct="0">
              <a:spcBef>
                <a:spcPct val="0"/>
              </a:spcBef>
              <a:spcAft>
                <a:spcPct val="0"/>
              </a:spcAft>
              <a:defRPr sz="2400">
                <a:solidFill>
                  <a:srgbClr val="CF0E30"/>
                </a:solidFill>
                <a:latin typeface="Times" charset="0"/>
                <a:ea typeface="ＭＳ Ｐゴシック" charset="0"/>
              </a:defRPr>
            </a:lvl6pPr>
            <a:lvl7pPr marL="2971800" indent="-228600" algn="ctr" eaLnBrk="0" fontAlgn="base" hangingPunct="0">
              <a:spcBef>
                <a:spcPct val="0"/>
              </a:spcBef>
              <a:spcAft>
                <a:spcPct val="0"/>
              </a:spcAft>
              <a:defRPr sz="2400">
                <a:solidFill>
                  <a:srgbClr val="CF0E30"/>
                </a:solidFill>
                <a:latin typeface="Times" charset="0"/>
                <a:ea typeface="ＭＳ Ｐゴシック" charset="0"/>
              </a:defRPr>
            </a:lvl7pPr>
            <a:lvl8pPr marL="3429000" indent="-228600" algn="ctr" eaLnBrk="0" fontAlgn="base" hangingPunct="0">
              <a:spcBef>
                <a:spcPct val="0"/>
              </a:spcBef>
              <a:spcAft>
                <a:spcPct val="0"/>
              </a:spcAft>
              <a:defRPr sz="2400">
                <a:solidFill>
                  <a:srgbClr val="CF0E30"/>
                </a:solidFill>
                <a:latin typeface="Times" charset="0"/>
                <a:ea typeface="ＭＳ Ｐゴシック" charset="0"/>
              </a:defRPr>
            </a:lvl8pPr>
            <a:lvl9pPr marL="3886200" indent="-228600" algn="ctr" eaLnBrk="0" fontAlgn="base" hangingPunct="0">
              <a:spcBef>
                <a:spcPct val="0"/>
              </a:spcBef>
              <a:spcAft>
                <a:spcPct val="0"/>
              </a:spcAft>
              <a:defRPr sz="2400">
                <a:solidFill>
                  <a:srgbClr val="CF0E30"/>
                </a:solidFill>
                <a:latin typeface="Times" charset="0"/>
                <a:ea typeface="ＭＳ Ｐゴシック" charset="0"/>
              </a:defRPr>
            </a:lvl9pPr>
          </a:lstStyle>
          <a:p>
            <a:endParaRPr lang="en-US"/>
          </a:p>
        </p:txBody>
      </p:sp>
      <p:sp>
        <p:nvSpPr>
          <p:cNvPr id="7" name="Title 1"/>
          <p:cNvSpPr>
            <a:spLocks noGrp="1"/>
          </p:cNvSpPr>
          <p:nvPr>
            <p:ph type="title"/>
          </p:nvPr>
        </p:nvSpPr>
        <p:spPr/>
        <p:txBody>
          <a:bodyPr/>
          <a:lstStyle/>
          <a:p>
            <a:r>
              <a:rPr lang="en-US" dirty="0" err="1" smtClean="0"/>
              <a:t>Prereq’s</a:t>
            </a:r>
            <a:r>
              <a:rPr lang="en-US" dirty="0" smtClean="0"/>
              <a:t> for XC Soaring</a:t>
            </a:r>
            <a:endParaRPr lang="en-US" dirty="0"/>
          </a:p>
        </p:txBody>
      </p:sp>
    </p:spTree>
    <p:extLst>
      <p:ext uri="{BB962C8B-B14F-4D97-AF65-F5344CB8AC3E}">
        <p14:creationId xmlns:p14="http://schemas.microsoft.com/office/powerpoint/2010/main" val="3295980330"/>
      </p:ext>
    </p:extLst>
  </p:cSld>
  <p:clrMapOvr>
    <a:masterClrMapping/>
  </p:clrMapOvr>
  <p:timing>
    <p:tnLst>
      <p:par>
        <p:cTn id="1" dur="indefinite" restart="never" nodeType="tmRoot"/>
      </p:par>
    </p:tnLst>
  </p:timing>
</p:sld>
</file>

<file path=ppt/theme/theme1.xml><?xml version="1.0" encoding="utf-8"?>
<a:theme xmlns:a="http://schemas.openxmlformats.org/drawingml/2006/main" name="Microsoft Office 98">
  <a:themeElements>
    <a:clrScheme name="">
      <a:dk1>
        <a:srgbClr val="000000"/>
      </a:dk1>
      <a:lt1>
        <a:srgbClr val="FAFD00"/>
      </a:lt1>
      <a:dk2>
        <a:srgbClr val="081D58"/>
      </a:dk2>
      <a:lt2>
        <a:srgbClr val="00DFCA"/>
      </a:lt2>
      <a:accent1>
        <a:srgbClr val="A2C1FE"/>
      </a:accent1>
      <a:accent2>
        <a:srgbClr val="00B7A5"/>
      </a:accent2>
      <a:accent3>
        <a:srgbClr val="AAABB4"/>
      </a:accent3>
      <a:accent4>
        <a:srgbClr val="D6D800"/>
      </a:accent4>
      <a:accent5>
        <a:srgbClr val="CEDDFE"/>
      </a:accent5>
      <a:accent6>
        <a:srgbClr val="00A695"/>
      </a:accent6>
      <a:hlink>
        <a:srgbClr val="919191"/>
      </a:hlink>
      <a:folHlink>
        <a:srgbClr val="00279F"/>
      </a:folHlink>
    </a:clrScheme>
    <a:fontScheme name="Microsoft Office 98">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CF0E30"/>
            </a:solidFill>
            <a:effectLst/>
            <a:latin typeface="Times"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CF0E30"/>
            </a:solidFill>
            <a:effectLst/>
            <a:latin typeface="Times" pitchFamily="-105" charset="0"/>
          </a:defRPr>
        </a:defPPr>
      </a:lstStyle>
    </a:lnDef>
  </a:objectDefaults>
  <a:extraClrSchemeLst>
    <a:extraClrScheme>
      <a:clrScheme name="Microsoft Office 98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icrosoft Office 98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icrosoft Office 98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icrosoft Office 98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icrosoft Office 98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icrosoft Office 98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icrosoft Office 98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15383</TotalTime>
  <Pages>50</Pages>
  <Words>561</Words>
  <Application>Microsoft Office PowerPoint</Application>
  <PresentationFormat>On-screen Show (4:3)</PresentationFormat>
  <Paragraphs>74</Paragraphs>
  <Slides>32</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ＭＳ Ｐゴシック</vt:lpstr>
      <vt:lpstr>Arial</vt:lpstr>
      <vt:lpstr>Calibri</vt:lpstr>
      <vt:lpstr>Times</vt:lpstr>
      <vt:lpstr>Varela Round</vt:lpstr>
      <vt:lpstr>Microsoft Office 98</vt:lpstr>
      <vt:lpstr>Prerequisites for XC Soaring</vt:lpstr>
      <vt:lpstr>Prereq’s for XC Soaring</vt:lpstr>
      <vt:lpstr>Prereq’s for XC Soaring</vt:lpstr>
      <vt:lpstr>PowerPoint Presentation</vt:lpstr>
      <vt:lpstr>PowerPoint Presentation</vt:lpstr>
      <vt:lpstr>Prereq’s for XC Soaring</vt:lpstr>
      <vt:lpstr>PowerPoint Presentation</vt:lpstr>
      <vt:lpstr>Prereq’s for XC Soaring</vt:lpstr>
      <vt:lpstr>Prereq’s for XC Soaring</vt:lpstr>
      <vt:lpstr>PowerPoint Presentation</vt:lpstr>
      <vt:lpstr>Prereq’s for XC Soaring</vt:lpstr>
      <vt:lpstr>PowerPoint Presentation</vt:lpstr>
      <vt:lpstr>Read…</vt:lpstr>
      <vt:lpstr>Read  more…</vt:lpstr>
      <vt:lpstr>My two favorite books</vt:lpstr>
      <vt:lpstr>Two new books that are good</vt:lpstr>
      <vt:lpstr>And, two more books</vt:lpstr>
      <vt:lpstr>And, two more books</vt:lpstr>
      <vt:lpstr>Additional Skills</vt:lpstr>
      <vt:lpstr>Gaggles </vt:lpstr>
      <vt:lpstr>Gaggles </vt:lpstr>
      <vt:lpstr>Joining Gaggles </vt:lpstr>
      <vt:lpstr>Joining Gaggles </vt:lpstr>
      <vt:lpstr>Final Glides </vt:lpstr>
      <vt:lpstr>Finish &amp; Landing</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Phytoestrogens as Modulators  of Reproduction</dc:title>
  <dc:subject/>
  <dc:creator>VvS</dc:creator>
  <cp:keywords/>
  <dc:description/>
  <cp:lastModifiedBy>Chris Ruf</cp:lastModifiedBy>
  <cp:revision>425</cp:revision>
  <cp:lastPrinted>2017-01-19T13:48:45Z</cp:lastPrinted>
  <dcterms:created xsi:type="dcterms:W3CDTF">2011-02-01T03:23:48Z</dcterms:created>
  <dcterms:modified xsi:type="dcterms:W3CDTF">2018-01-29T02:24:53Z</dcterms:modified>
</cp:coreProperties>
</file>